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802" r:id="rId13"/>
  </p:sldMasterIdLst>
  <p:notesMasterIdLst>
    <p:notesMasterId r:id="rId27"/>
  </p:notesMasterIdLst>
  <p:handoutMasterIdLst>
    <p:handoutMasterId r:id="rId28"/>
  </p:handoutMasterIdLst>
  <p:sldIdLst>
    <p:sldId id="346" r:id="rId14"/>
    <p:sldId id="408" r:id="rId15"/>
    <p:sldId id="417" r:id="rId16"/>
    <p:sldId id="352" r:id="rId17"/>
    <p:sldId id="349" r:id="rId18"/>
    <p:sldId id="409" r:id="rId19"/>
    <p:sldId id="410" r:id="rId20"/>
    <p:sldId id="416" r:id="rId21"/>
    <p:sldId id="411" r:id="rId22"/>
    <p:sldId id="415" r:id="rId23"/>
    <p:sldId id="412" r:id="rId24"/>
    <p:sldId id="413" r:id="rId25"/>
    <p:sldId id="414" r:id="rId26"/>
  </p:sldIdLst>
  <p:sldSz cx="12192000" cy="6858000"/>
  <p:notesSz cx="6797675" cy="9926638"/>
  <p:embeddedFontLst>
    <p:embeddedFont>
      <p:font typeface="Sweco Sans" panose="00000500000000000000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+ Title Section" id="{67D7EC4A-8FFB-47FA-8AAF-9642EAD29776}">
          <p14:sldIdLst>
            <p14:sldId id="346"/>
            <p14:sldId id="408"/>
            <p14:sldId id="417"/>
            <p14:sldId id="352"/>
            <p14:sldId id="349"/>
            <p14:sldId id="409"/>
            <p14:sldId id="410"/>
            <p14:sldId id="416"/>
            <p14:sldId id="411"/>
            <p14:sldId id="415"/>
            <p14:sldId id="412"/>
            <p14:sldId id="413"/>
            <p14:sldId id="414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7C5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4984" autoAdjust="0"/>
  </p:normalViewPr>
  <p:slideViewPr>
    <p:cSldViewPr snapToGrid="0" showGuides="1">
      <p:cViewPr varScale="1">
        <p:scale>
          <a:sx n="70" d="100"/>
          <a:sy n="70" d="100"/>
        </p:scale>
        <p:origin x="536" y="4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284"/>
    </p:cViewPr>
  </p:sorterViewPr>
  <p:notesViewPr>
    <p:cSldViewPr snapToGrid="0">
      <p:cViewPr varScale="1">
        <p:scale>
          <a:sx n="92" d="100"/>
          <a:sy n="92" d="100"/>
        </p:scale>
        <p:origin x="26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Master" Target="slideMasters/slideMaster1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1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slide" Target="slides/slide6.xml"/><Relationship Id="rId31" Type="http://schemas.openxmlformats.org/officeDocument/2006/relationships/font" Target="fonts/font3.fntdata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8">
            <a:extLst>
              <a:ext uri="{FF2B5EF4-FFF2-40B4-BE49-F238E27FC236}">
                <a16:creationId xmlns:a16="http://schemas.microsoft.com/office/drawing/2014/main" id="{AE845206-9D4B-4268-8A29-9556DF4E2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718660" y="9501418"/>
            <a:ext cx="1578586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681EF29B-F0DE-4A5D-971E-F0D2D074F34E}" type="datetime4">
              <a:rPr lang="en-GB" smtClean="0"/>
              <a:t>30 September 2026</a:t>
            </a:fld>
            <a:endParaRPr lang="en-GB" sz="800" dirty="0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DF349B49-B9DF-4BAC-A781-810C4D36F4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718660" y="9304041"/>
            <a:ext cx="1578586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A16CFAD1-D197-4A88-B173-A6412E995EE5}" type="slidenum">
              <a:rPr lang="en-GB" smtClean="0"/>
              <a:pPr/>
              <a:t>‹#›</a:t>
            </a:fld>
            <a:endParaRPr lang="en-GB" sz="800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4B53B10D-D604-4E2D-B18E-A2B8163CC1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42440" y="9501418"/>
            <a:ext cx="4270639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 dirty="0"/>
          </a:p>
        </p:txBody>
      </p:sp>
      <p:sp>
        <p:nvSpPr>
          <p:cNvPr id="13" name="Header Placeholder 12">
            <a:extLst>
              <a:ext uri="{FF2B5EF4-FFF2-40B4-BE49-F238E27FC236}">
                <a16:creationId xmlns:a16="http://schemas.microsoft.com/office/drawing/2014/main" id="{0225AF11-4B47-41F0-B130-3DC91DD63C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42440" y="9304041"/>
            <a:ext cx="4270639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B633F08-F507-460F-9D27-2F659DDD4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9821" y="390813"/>
            <a:ext cx="897424" cy="28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otes Placeholder 7">
            <a:extLst>
              <a:ext uri="{FF2B5EF4-FFF2-40B4-BE49-F238E27FC236}">
                <a16:creationId xmlns:a16="http://schemas.microsoft.com/office/drawing/2014/main" id="{ED603FBB-C012-44F8-8D4E-1E5BCC635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56834" y="5769095"/>
            <a:ext cx="6084008" cy="33772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Slide Image Placeholder 11">
            <a:extLst>
              <a:ext uri="{FF2B5EF4-FFF2-40B4-BE49-F238E27FC236}">
                <a16:creationId xmlns:a16="http://schemas.microsoft.com/office/drawing/2014/main" id="{CE09EA81-6923-4332-8C9E-30AE045AFB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1606550"/>
            <a:ext cx="666115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7" name="Date Placeholder 8">
            <a:extLst>
              <a:ext uri="{FF2B5EF4-FFF2-40B4-BE49-F238E27FC236}">
                <a16:creationId xmlns:a16="http://schemas.microsoft.com/office/drawing/2014/main" id="{8EBAC05E-8F24-4752-8343-003B6B511FC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718660" y="9501418"/>
            <a:ext cx="1722182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681EF29B-F0DE-4A5D-971E-F0D2D074F34E}" type="datetime4">
              <a:rPr lang="en-GB" smtClean="0"/>
              <a:t>30 September 2026</a:t>
            </a:fld>
            <a:endParaRPr lang="en-GB" sz="800" dirty="0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1D693BA3-BE27-457C-84EF-2CE89AE4DB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718660" y="9304041"/>
            <a:ext cx="1722182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A16CFAD1-D197-4A88-B173-A6412E995EE5}" type="slidenum">
              <a:rPr lang="en-GB" smtClean="0"/>
              <a:pPr/>
              <a:t>‹#›</a:t>
            </a:fld>
            <a:endParaRPr lang="en-GB" sz="800"/>
          </a:p>
        </p:txBody>
      </p:sp>
      <p:sp>
        <p:nvSpPr>
          <p:cNvPr id="19" name="Footer Placeholder 10">
            <a:extLst>
              <a:ext uri="{FF2B5EF4-FFF2-40B4-BE49-F238E27FC236}">
                <a16:creationId xmlns:a16="http://schemas.microsoft.com/office/drawing/2014/main" id="{F71DC945-9758-4703-A041-B00CC90596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50545" y="9501418"/>
            <a:ext cx="4362533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/>
          </a:p>
        </p:txBody>
      </p:sp>
      <p:sp>
        <p:nvSpPr>
          <p:cNvPr id="20" name="Header Placeholder 12">
            <a:extLst>
              <a:ext uri="{FF2B5EF4-FFF2-40B4-BE49-F238E27FC236}">
                <a16:creationId xmlns:a16="http://schemas.microsoft.com/office/drawing/2014/main" id="{9AA08409-7D69-4F6B-8F0E-3BF399AD47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50545" y="9304041"/>
            <a:ext cx="4362533" cy="16577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29CDBCA-8972-4EBD-9FAA-639E756DF6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43418" y="390813"/>
            <a:ext cx="897424" cy="28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buFont typeface="Sweco Sans" panose="00000500000000000000" pitchFamily="2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0" algn="l" defTabSz="914400" rtl="0" eaLnBrk="1" latinLnBrk="0" hangingPunct="1">
      <a:buFont typeface="Sweco Sans" panose="00000500000000000000" pitchFamily="2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0" algn="l" defTabSz="914400" rtl="0" eaLnBrk="1" latinLnBrk="0" hangingPunct="1">
      <a:buFont typeface="Sweco Sans" panose="00000500000000000000" pitchFamily="2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0000" indent="0" algn="l" defTabSz="914400" rtl="0" eaLnBrk="1" latinLnBrk="0" hangingPunct="1">
      <a:buFont typeface="Sweco Sans" panose="00000500000000000000" pitchFamily="2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000" indent="0" algn="l" defTabSz="914400" rtl="0" eaLnBrk="1" latinLnBrk="0" hangingPunct="1">
      <a:buFont typeface="Sweco Sans" panose="00000500000000000000" pitchFamily="2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andezine.com/avon-river-park-terraces-city-promenade-by-landlab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andezine.com/westhaven-promenade-by-landlab-and-aspect-studios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68263" y="1606550"/>
            <a:ext cx="6661150" cy="3748088"/>
          </a:xfrm>
        </p:spPr>
        <p:txBody>
          <a:bodyPr/>
          <a:lstStyle/>
          <a:p>
            <a:endParaRPr lang="en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hlinkClick r:id="rId3"/>
              </a:rPr>
              <a:t>Avon River Park Terraces + City </a:t>
            </a:r>
            <a:r>
              <a:rPr lang="fi-FI" dirty="0" err="1">
                <a:hlinkClick r:id="rId3"/>
              </a:rPr>
              <a:t>Promenade</a:t>
            </a:r>
            <a:r>
              <a:rPr lang="fi-FI" dirty="0">
                <a:hlinkClick r:id="rId3"/>
              </a:rPr>
              <a:t> </a:t>
            </a:r>
            <a:r>
              <a:rPr lang="fi-FI" dirty="0" err="1">
                <a:hlinkClick r:id="rId3"/>
              </a:rPr>
              <a:t>by</a:t>
            </a:r>
            <a:r>
              <a:rPr lang="fi-FI" dirty="0">
                <a:hlinkClick r:id="rId3"/>
              </a:rPr>
              <a:t> </a:t>
            </a:r>
            <a:r>
              <a:rPr lang="fi-FI" dirty="0" err="1">
                <a:hlinkClick r:id="rId3"/>
              </a:rPr>
              <a:t>LandLAB</a:t>
            </a:r>
            <a:r>
              <a:rPr lang="fi-FI" dirty="0">
                <a:hlinkClick r:id="rId3"/>
              </a:rPr>
              <a:t> – Landscape Architecture </a:t>
            </a:r>
            <a:r>
              <a:rPr lang="fi-FI" dirty="0" err="1">
                <a:hlinkClick r:id="rId3"/>
              </a:rPr>
              <a:t>Platform</a:t>
            </a:r>
            <a:r>
              <a:rPr lang="fi-FI" dirty="0">
                <a:hlinkClick r:id="rId3"/>
              </a:rPr>
              <a:t> | </a:t>
            </a:r>
            <a:r>
              <a:rPr lang="fi-FI" dirty="0" err="1">
                <a:hlinkClick r:id="rId3"/>
              </a:rPr>
              <a:t>Landezine</a:t>
            </a:r>
            <a:endParaRPr lang="fi-FI" dirty="0"/>
          </a:p>
          <a:p>
            <a:r>
              <a:rPr lang="en-US" dirty="0" err="1">
                <a:hlinkClick r:id="rId4"/>
              </a:rPr>
              <a:t>Westhaven</a:t>
            </a:r>
            <a:r>
              <a:rPr lang="en-US" dirty="0">
                <a:hlinkClick r:id="rId4"/>
              </a:rPr>
              <a:t> Promenade by </a:t>
            </a:r>
            <a:r>
              <a:rPr lang="en-US" dirty="0" err="1">
                <a:hlinkClick r:id="rId4"/>
              </a:rPr>
              <a:t>LandLAB</a:t>
            </a:r>
            <a:r>
              <a:rPr lang="en-US" dirty="0">
                <a:hlinkClick r:id="rId4"/>
              </a:rPr>
              <a:t> and Aspect Studios – Landscape Architecture Platform | </a:t>
            </a:r>
            <a:r>
              <a:rPr lang="en-US" dirty="0" err="1">
                <a:hlinkClick r:id="rId4"/>
              </a:rPr>
              <a:t>Landezine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4</a:t>
            </a:fld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277020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light pictur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186D9F2-52A8-DB6E-A270-92ADFE78D0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lIns="360000" tIns="684000"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GB" dirty="0"/>
              <a:t>To insert background image: select the placeholder and go to ”Insert” &gt; ”Pictures”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0450" y="1686560"/>
            <a:ext cx="7531200" cy="313943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/>
            </a:lvl1pPr>
          </a:lstStyle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9200" y="5058000"/>
            <a:ext cx="7531200" cy="899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36759A-3F96-4844-0839-94AA179F2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25946" y="418773"/>
            <a:ext cx="1806482" cy="5256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839631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dark picture)">
    <p:bg>
      <p:bgPr>
        <a:solidFill>
          <a:srgbClr val="575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0450" y="1686560"/>
            <a:ext cx="7531200" cy="313943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9200" y="5058000"/>
            <a:ext cx="7531200" cy="899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36759A-3F96-4844-0839-94AA179F2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25946" y="418773"/>
            <a:ext cx="1806482" cy="5256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324574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grey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0450" y="1686560"/>
            <a:ext cx="7531200" cy="313943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9200" y="5058000"/>
            <a:ext cx="7531200" cy="899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 dirty="0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90C03CC7-D738-C1B0-6ED5-E796C1BB0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5947" y="418773"/>
            <a:ext cx="1806482" cy="52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40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dark grey)">
    <p:bg>
      <p:bgPr>
        <a:solidFill>
          <a:srgbClr val="575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0450" y="1686560"/>
            <a:ext cx="7531200" cy="313943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9200" y="5058000"/>
            <a:ext cx="7531200" cy="899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 dirty="0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90C03CC7-D738-C1B0-6ED5-E796C1BB0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5947" y="418773"/>
            <a:ext cx="1806482" cy="52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15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0450" y="1686560"/>
            <a:ext cx="7531200" cy="313943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9200" y="5058000"/>
            <a:ext cx="7531200" cy="899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 dirty="0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90C03CC7-D738-C1B0-6ED5-E796C1BB0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5947" y="418773"/>
            <a:ext cx="1806482" cy="52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07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(grey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295FB-A7A5-447D-4C82-253D858D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450" y="1802607"/>
            <a:ext cx="7531200" cy="465627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89B9FF-118A-F32A-0609-008CBD0257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30451" y="2437658"/>
            <a:ext cx="7531200" cy="352022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84F14-3B18-C394-F39D-E92291112B3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4F9AB2-49CE-CAD5-B385-644558A2038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B4C942-CDD2-F8C0-4CA9-928BDAED45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397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(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295FB-A7A5-447D-4C82-253D858D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450" y="1802608"/>
            <a:ext cx="7531200" cy="465627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502EFD8-E4D6-338A-02B6-D5346C1B2D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30451" y="2437658"/>
            <a:ext cx="7531200" cy="352022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01A2F-9F82-E11C-9D21-AFECBA85D7F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806A7-983F-D8E4-446B-A9ABB8C21E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B7D50-7BB2-ACB6-E24F-FB597F3B497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023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EE84540-198D-52DB-35D5-A52D2AD8C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A7BD9C-0E42-1B7A-E1EC-A85BAD7DD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6F6E2-6AD0-E834-F213-E0F1EFABF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540E4-814F-327C-4D63-8E23888A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9743088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&amp;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048B8-DB78-7002-561E-0CA9B41A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30BA-BF81-C253-6D7D-9D1FED8ED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844675"/>
            <a:ext cx="5556250" cy="411321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6976" y="1844675"/>
            <a:ext cx="5556250" cy="411321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BCCA867-5A4F-EB08-C6FB-EEFA35A2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F3B4F4C-3563-D515-404F-D5318BED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A8CB9C-F4EE-C290-B718-7D192AE6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1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50AED-5252-00ED-6846-A8DF34323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6" y="1844675"/>
            <a:ext cx="5554663" cy="537004"/>
          </a:xfrm>
        </p:spPr>
        <p:txBody>
          <a:bodyPr anchor="t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BB8BD-AE5D-CCB1-5EF8-5ECE5F7D4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6" y="2489201"/>
            <a:ext cx="5556250" cy="34686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88E11A-3980-7430-A069-16BCBE8ACB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974" y="2489201"/>
            <a:ext cx="5556250" cy="34686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84F319-E19C-895D-31F1-F7DA5CC16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67FBB38-29E1-F25F-2C42-CFF73D37E42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76974" y="1844675"/>
            <a:ext cx="5554663" cy="537004"/>
          </a:xfrm>
        </p:spPr>
        <p:txBody>
          <a:bodyPr anchor="t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91CC4-888C-492B-E31B-3C232892E5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C4401-B077-3752-C611-52917F199E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F1DBAE-2107-CBE3-22FD-E39766A733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1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844675"/>
            <a:ext cx="3584179" cy="4113213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16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3318" y="1844675"/>
            <a:ext cx="3584179" cy="4113213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6662C52D-5382-EFB2-E6BA-FD932B2BD85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47459" y="1844675"/>
            <a:ext cx="3584179" cy="4113213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2837245-0AA3-E45D-3C7C-312F491BE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C9E7BB-A78F-69A9-9A7C-801F9769B5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CA1C4-705E-89F0-587B-0CF39446B0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1DDFA-BB4D-C485-3D41-DFC3DAE92F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6566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048B8-DB78-7002-561E-0CA9B41A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17875" y="1844675"/>
            <a:ext cx="8515351" cy="411321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BFA62B-BD93-9966-F7B1-10A6C3FA41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6" y="1844675"/>
            <a:ext cx="2598737" cy="4113213"/>
          </a:xfrm>
          <a:custGeom>
            <a:avLst/>
            <a:gdLst>
              <a:gd name="connsiteX0" fmla="*/ 0 w 2598737"/>
              <a:gd name="connsiteY0" fmla="*/ 0 h 4149725"/>
              <a:gd name="connsiteX1" fmla="*/ 2598737 w 2598737"/>
              <a:gd name="connsiteY1" fmla="*/ 0 h 4149725"/>
              <a:gd name="connsiteX2" fmla="*/ 2598737 w 2598737"/>
              <a:gd name="connsiteY2" fmla="*/ 4149725 h 4149725"/>
              <a:gd name="connsiteX3" fmla="*/ 0 w 2598737"/>
              <a:gd name="connsiteY3" fmla="*/ 4149725 h 414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8737" h="4149725">
                <a:moveTo>
                  <a:pt x="0" y="0"/>
                </a:moveTo>
                <a:lnTo>
                  <a:pt x="2598737" y="0"/>
                </a:lnTo>
                <a:lnTo>
                  <a:pt x="2598737" y="4149725"/>
                </a:lnTo>
                <a:lnTo>
                  <a:pt x="0" y="41497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C77CB5-45BA-1EB3-7B64-3B838C4BFDD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410B6-864A-1684-E2B3-3DAD454522C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A26C6-3AD3-EE4E-0FFC-F3F5D63D3BD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543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048B8-DB78-7002-561E-0CA9B41A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1844675"/>
            <a:ext cx="8515351" cy="411321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37BD73-E6D2-D726-A1D4-DC241C08B1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32900" y="1844675"/>
            <a:ext cx="2598737" cy="4113213"/>
          </a:xfrm>
          <a:custGeom>
            <a:avLst/>
            <a:gdLst>
              <a:gd name="connsiteX0" fmla="*/ 0 w 2598737"/>
              <a:gd name="connsiteY0" fmla="*/ 0 h 4171949"/>
              <a:gd name="connsiteX1" fmla="*/ 2598737 w 2598737"/>
              <a:gd name="connsiteY1" fmla="*/ 0 h 4171949"/>
              <a:gd name="connsiteX2" fmla="*/ 2598737 w 2598737"/>
              <a:gd name="connsiteY2" fmla="*/ 4171949 h 4171949"/>
              <a:gd name="connsiteX3" fmla="*/ 0 w 2598737"/>
              <a:gd name="connsiteY3" fmla="*/ 4171949 h 417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8737" h="4171949">
                <a:moveTo>
                  <a:pt x="0" y="0"/>
                </a:moveTo>
                <a:lnTo>
                  <a:pt x="2598737" y="0"/>
                </a:lnTo>
                <a:lnTo>
                  <a:pt x="2598737" y="4171949"/>
                </a:lnTo>
                <a:lnTo>
                  <a:pt x="0" y="41719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3EC36-1681-22EA-E38D-AB2863B29BD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ECE7C-E031-C31D-FB8A-3277E2BDB54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2334F-6A3C-B60D-BB70-F0AF36F0507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482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6" y="1844675"/>
            <a:ext cx="5556250" cy="411321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22EB697-B590-38D8-9023-4928F2BEFA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5388" y="719139"/>
            <a:ext cx="5556249" cy="4818632"/>
          </a:xfrm>
          <a:custGeom>
            <a:avLst/>
            <a:gdLst>
              <a:gd name="connsiteX0" fmla="*/ 0 w 5556249"/>
              <a:gd name="connsiteY0" fmla="*/ 0 h 5237164"/>
              <a:gd name="connsiteX1" fmla="*/ 5556249 w 5556249"/>
              <a:gd name="connsiteY1" fmla="*/ 0 h 5237164"/>
              <a:gd name="connsiteX2" fmla="*/ 5556249 w 5556249"/>
              <a:gd name="connsiteY2" fmla="*/ 5237164 h 5237164"/>
              <a:gd name="connsiteX3" fmla="*/ 0 w 5556249"/>
              <a:gd name="connsiteY3" fmla="*/ 5237164 h 52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249" h="5237164">
                <a:moveTo>
                  <a:pt x="0" y="0"/>
                </a:moveTo>
                <a:lnTo>
                  <a:pt x="5556249" y="0"/>
                </a:lnTo>
                <a:lnTo>
                  <a:pt x="5556249" y="5237164"/>
                </a:lnTo>
                <a:lnTo>
                  <a:pt x="0" y="5237164"/>
                </a:lnTo>
                <a:close/>
              </a:path>
            </a:pathLst>
          </a:custGeom>
        </p:spPr>
        <p:txBody>
          <a:bodyPr wrap="square" lIns="180000" tIns="180000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0C6236-065D-26C5-CC04-41EBE1D59F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388" y="5651500"/>
            <a:ext cx="5556250" cy="3063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201600" indent="0">
              <a:buNone/>
              <a:defRPr/>
            </a:lvl2pPr>
            <a:lvl3pPr marL="403200" indent="0">
              <a:buNone/>
              <a:defRPr/>
            </a:lvl3pPr>
            <a:lvl4pPr marL="583200" indent="0">
              <a:buNone/>
              <a:defRPr/>
            </a:lvl4pPr>
            <a:lvl5pPr marL="745200" indent="0">
              <a:buNone/>
              <a:defRPr/>
            </a:lvl5pPr>
          </a:lstStyle>
          <a:p>
            <a:pPr lvl="0"/>
            <a:r>
              <a:rPr lang="en-GB" dirty="0"/>
              <a:t>Click to add caption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CCDFCB2-67F9-6F85-6030-B6FAD273C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648495"/>
            <a:ext cx="5556250" cy="996790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21CE98-F564-70A7-54D8-D0B2BB090FF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B7D7F5-0484-03EB-014C-98D48E257E3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5F3D9-F58A-7828-8483-7B1768A6F2F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462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Title (grey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0450" y="1686560"/>
            <a:ext cx="7531200" cy="313943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F17CEB-9209-C7FF-C71C-83F4CE4CB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55EBBB-58EB-FF8C-F911-CE4F73701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D4E50-0D9E-C433-F8C2-42B7EB1D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0579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Title (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0450" y="1686560"/>
            <a:ext cx="7531200" cy="313943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6E1B6-F592-F39E-6AF6-0154F5426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77C13-C78B-FEB5-1B86-5246B9C42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6F66A7-306E-27C2-335A-DDF0DBBB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3708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7551760-1D14-5514-F4A6-8B58230082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8775" y="1844675"/>
            <a:ext cx="5556250" cy="4113213"/>
          </a:xfrm>
        </p:spPr>
        <p:txBody>
          <a:bodyPr lIns="180000" tIns="180000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GB" dirty="0"/>
              <a:t>Picture 1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FBDDB92-6062-D53F-9AB4-AA8AD0DC382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80671" y="1844675"/>
            <a:ext cx="4250965" cy="1876424"/>
          </a:xfrm>
        </p:spPr>
        <p:txBody>
          <a:bodyPr lIns="180000" tIns="180000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GB" dirty="0"/>
              <a:t>Picture 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B0387C9-F4CD-DA0A-23C0-E52E245741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205" y="5043948"/>
            <a:ext cx="1303694" cy="913940"/>
          </a:xfrm>
        </p:spPr>
        <p:txBody>
          <a:bodyPr anchor="b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GB" dirty="0"/>
              <a:t>Caption Picture 1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6FA0E3E-9476-8079-B2CC-3A8F7F002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27944" y="3919689"/>
            <a:ext cx="1303694" cy="913940"/>
          </a:xfrm>
        </p:spPr>
        <p:txBody>
          <a:bodyPr anchor="t">
            <a:no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GB" dirty="0"/>
              <a:t>Caption Picture 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4BA2D0-851D-21C5-DCC1-18E64C1CD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A0F30D-2060-8F15-30C5-72841CF3566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165A6-8F7E-6D72-D79D-A87015C98AC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3B588-8DB5-4AC3-A516-16EA08993C1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064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35DF-84C4-2EA1-327C-85B1DCDD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7551760-1D14-5514-F4A6-8B58230082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8775" y="1844675"/>
            <a:ext cx="2598738" cy="4113213"/>
          </a:xfrm>
        </p:spPr>
        <p:txBody>
          <a:bodyPr lIns="180000" tIns="180000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GB" dirty="0"/>
              <a:t>Picture 1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FBDDB92-6062-D53F-9AB4-AA8AD0DC382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17875" y="1844676"/>
            <a:ext cx="2598738" cy="1876424"/>
          </a:xfrm>
        </p:spPr>
        <p:txBody>
          <a:bodyPr lIns="180000" tIns="180000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GB" dirty="0"/>
              <a:t>Picture 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B0387C9-F4CD-DA0A-23C0-E52E245741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32576" y="5043948"/>
            <a:ext cx="1303694" cy="913940"/>
          </a:xfrm>
        </p:spPr>
        <p:txBody>
          <a:bodyPr anchor="b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GB" dirty="0"/>
              <a:t>Caption Picture 1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6FA0E3E-9476-8079-B2CC-3A8F7F002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08584" y="1844675"/>
            <a:ext cx="1303694" cy="913940"/>
          </a:xfrm>
        </p:spPr>
        <p:txBody>
          <a:bodyPr anchor="t">
            <a:no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en-GB" dirty="0"/>
              <a:t>Caption Picture 2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C60D6C30-244C-1D68-5DE1-27515493107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75389" y="4076700"/>
            <a:ext cx="2598738" cy="1876424"/>
          </a:xfrm>
        </p:spPr>
        <p:txBody>
          <a:bodyPr lIns="180000" tIns="180000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GB" dirty="0"/>
              <a:t>Picture 3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DD8D70-CD72-A16E-F640-DFA98B5E55D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68844" y="2987341"/>
            <a:ext cx="1303694" cy="913940"/>
          </a:xfrm>
        </p:spPr>
        <p:txBody>
          <a:bodyPr anchor="b">
            <a:no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GB" dirty="0"/>
              <a:t>Caption Picture 3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95F02A93-E8EB-C8B5-50CE-D260DACD3C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211638" y="1844676"/>
            <a:ext cx="1620000" cy="1876424"/>
          </a:xfrm>
        </p:spPr>
        <p:txBody>
          <a:bodyPr lIns="180000" tIns="180000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GB" dirty="0"/>
              <a:t>Picture 4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82E638BB-AA91-6958-B2B7-DF505EE77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527944" y="3919689"/>
            <a:ext cx="1303694" cy="913940"/>
          </a:xfrm>
        </p:spPr>
        <p:txBody>
          <a:bodyPr anchor="t">
            <a:noAutofit/>
          </a:bodyPr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GB" dirty="0"/>
              <a:t>Caption Picture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9F460-9745-382F-1F14-66B33C2C59FF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791BF-7EBA-EC50-04E4-E9EEE0AA889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DAB2F-A093-FA9B-0ABA-DCF654EDDA7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550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port: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844676"/>
            <a:ext cx="2598738" cy="4113212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17875" y="1844676"/>
            <a:ext cx="2598739" cy="4113212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6662C52D-5382-EFB2-E6BA-FD932B2BD85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75389" y="1844675"/>
            <a:ext cx="5556250" cy="1881187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2837245-0AA3-E45D-3C7C-312F491BE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2" name="Platshållare för innehåll 3">
            <a:extLst>
              <a:ext uri="{FF2B5EF4-FFF2-40B4-BE49-F238E27FC236}">
                <a16:creationId xmlns:a16="http://schemas.microsoft.com/office/drawing/2014/main" id="{84CA01C4-B26C-6CBE-0935-47A3AD764E3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5389" y="4076700"/>
            <a:ext cx="5556250" cy="1881187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20CE819-5BB8-37F7-06BC-83E19A1753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233CED7-139D-F911-7B88-7917E7FE383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5CE4160-1E9A-E91C-A10F-1FF9DF0D81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963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port: 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844675"/>
            <a:ext cx="2598738" cy="4113213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17875" y="1844675"/>
            <a:ext cx="2598738" cy="4113213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6662C52D-5382-EFB2-E6BA-FD932B2BD85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75389" y="719138"/>
            <a:ext cx="2597149" cy="2433750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2" name="Platshållare för innehåll 3">
            <a:extLst>
              <a:ext uri="{FF2B5EF4-FFF2-40B4-BE49-F238E27FC236}">
                <a16:creationId xmlns:a16="http://schemas.microsoft.com/office/drawing/2014/main" id="{84CA01C4-B26C-6CBE-0935-47A3AD764E3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231313" y="719138"/>
            <a:ext cx="2597149" cy="2433750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6CBC0A17-07A4-596E-39B9-6D4C9D034A5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75389" y="3536610"/>
            <a:ext cx="2597149" cy="2433750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11" name="Platshållare för innehåll 3">
            <a:extLst>
              <a:ext uri="{FF2B5EF4-FFF2-40B4-BE49-F238E27FC236}">
                <a16:creationId xmlns:a16="http://schemas.microsoft.com/office/drawing/2014/main" id="{C2AF1B4F-E0D4-57D4-23C5-FF9886C8CB2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234489" y="3536610"/>
            <a:ext cx="2597149" cy="2433750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5D7A1F1-12F8-E5FC-23FD-D7180B5A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648495"/>
            <a:ext cx="5554662" cy="996790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C75C06D-06B0-5BCA-5A44-58310801B23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B244ACA-795C-FAEF-0D00-DAEFD6A21CF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E0B92A-2484-8678-8FD3-D36745EA3DB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0765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ditorial: Text &amp; Light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A81491-9CB3-07EE-64A6-62E0CD9B8D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0730"/>
            <a:ext cx="12192000" cy="6747270"/>
          </a:xfrm>
        </p:spPr>
        <p:txBody>
          <a:bodyPr tIns="0" bIns="864000" anchor="b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538" y="719138"/>
            <a:ext cx="2959100" cy="2619375"/>
          </a:xfr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16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3200" indent="-27000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7200" indent="-23400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43200" indent="-198000"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F9CC8B-746D-2960-641D-D6A3B4C5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613570"/>
            <a:ext cx="5556250" cy="2619375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22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orial: Text &amp; Dark Picture">
    <p:bg>
      <p:bgPr>
        <a:solidFill>
          <a:srgbClr val="575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538" y="719138"/>
            <a:ext cx="2959100" cy="2619375"/>
          </a:xfrm>
        </p:spPr>
        <p:txBody>
          <a:bodyPr>
            <a:noAutofit/>
          </a:bodyPr>
          <a:lstStyle>
            <a:lvl1pPr marL="2700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1600" indent="-27000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2400" indent="-25920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7200" indent="-234000"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43200" indent="-198000">
              <a:def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70000" lvl="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  <a:p>
            <a:pPr marL="270000" lvl="1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två</a:t>
            </a:r>
          </a:p>
          <a:p>
            <a:pPr marL="270000" lvl="2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tre</a:t>
            </a:r>
          </a:p>
          <a:p>
            <a:pPr marL="270000" lvl="3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fyra</a:t>
            </a:r>
          </a:p>
          <a:p>
            <a:pPr marL="270000" lvl="4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/>
              <a:t>Nivå fem</a:t>
            </a:r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F9CC8B-746D-2960-641D-D6A3B4C5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613570"/>
            <a:ext cx="5556250" cy="2619375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102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(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 descr="Open quotation mark with solid fill">
            <a:extLst>
              <a:ext uri="{FF2B5EF4-FFF2-40B4-BE49-F238E27FC236}">
                <a16:creationId xmlns:a16="http://schemas.microsoft.com/office/drawing/2014/main" id="{4F955218-AA75-3219-EB72-47D7527DD6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8798" y="87704"/>
            <a:ext cx="2198690" cy="21986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30450" y="1724025"/>
            <a:ext cx="7531200" cy="303163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6000"/>
            </a:lvl1pPr>
          </a:lstStyle>
          <a:p>
            <a:r>
              <a:rPr lang="en-GB" dirty="0"/>
              <a:t>Click to add quote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29199" y="5058000"/>
            <a:ext cx="7531199" cy="18455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– Click to add name, source etc.</a:t>
            </a:r>
          </a:p>
        </p:txBody>
      </p:sp>
    </p:spTree>
    <p:extLst>
      <p:ext uri="{BB962C8B-B14F-4D97-AF65-F5344CB8AC3E}">
        <p14:creationId xmlns:p14="http://schemas.microsoft.com/office/powerpoint/2010/main" val="4013714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(dark grey)">
    <p:bg>
      <p:bgPr>
        <a:solidFill>
          <a:srgbClr val="575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30450" y="1724025"/>
            <a:ext cx="7531200" cy="303163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6000"/>
            </a:lvl1pPr>
          </a:lstStyle>
          <a:p>
            <a:r>
              <a:rPr lang="en-GB" dirty="0"/>
              <a:t>Click to add quote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29199" y="5058000"/>
            <a:ext cx="7531199" cy="18455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– Click to add name, source etc.</a:t>
            </a:r>
          </a:p>
        </p:txBody>
      </p:sp>
      <p:pic>
        <p:nvPicPr>
          <p:cNvPr id="5" name="Graphic 4" descr="Open quotation mark with solid fill">
            <a:extLst>
              <a:ext uri="{FF2B5EF4-FFF2-40B4-BE49-F238E27FC236}">
                <a16:creationId xmlns:a16="http://schemas.microsoft.com/office/drawing/2014/main" id="{B4748135-7F30-999C-2AB2-0D114885AC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8798" y="87704"/>
            <a:ext cx="2198690" cy="219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33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&amp;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30450" y="1765929"/>
            <a:ext cx="3584575" cy="319024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GB" dirty="0"/>
              <a:t>Click to add quote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29200" y="5200875"/>
            <a:ext cx="3585826" cy="18455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– Click to add name, source etc.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F1B289-46CE-80D1-A876-A21E3ECC10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6975" y="1765929"/>
            <a:ext cx="3584575" cy="3619504"/>
          </a:xfrm>
        </p:spPr>
        <p:txBody>
          <a:bodyPr tIns="144000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pic>
        <p:nvPicPr>
          <p:cNvPr id="5" name="Graphic 4" descr="Open quotation mark with solid fill">
            <a:extLst>
              <a:ext uri="{FF2B5EF4-FFF2-40B4-BE49-F238E27FC236}">
                <a16:creationId xmlns:a16="http://schemas.microsoft.com/office/drawing/2014/main" id="{9AD19EBB-015A-39D6-7F13-48E41DE913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8798" y="87704"/>
            <a:ext cx="2198690" cy="219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85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forming society together (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" descr="En bild som visar utomhus, himmel, moln, gräs&#10;&#10;Automatiskt genererad beskrivning">
            <a:extLst>
              <a:ext uri="{FF2B5EF4-FFF2-40B4-BE49-F238E27FC236}">
                <a16:creationId xmlns:a16="http://schemas.microsoft.com/office/drawing/2014/main" id="{86A29671-B3E7-6CFE-427E-C19F93F70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7">
            <a:extLst>
              <a:ext uri="{FF2B5EF4-FFF2-40B4-BE49-F238E27FC236}">
                <a16:creationId xmlns:a16="http://schemas.microsoft.com/office/drawing/2014/main" id="{90C03CC7-D738-C1B0-6ED5-E796C1BB0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5947" y="418773"/>
            <a:ext cx="1806482" cy="5256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E481A4-3C44-9492-52B9-C6091A42D7FD}"/>
              </a:ext>
            </a:extLst>
          </p:cNvPr>
          <p:cNvSpPr txBox="1"/>
          <p:nvPr/>
        </p:nvSpPr>
        <p:spPr>
          <a:xfrm>
            <a:off x="3562350" y="1141530"/>
            <a:ext cx="7531200" cy="22506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75000"/>
              </a:lnSpc>
            </a:pPr>
            <a:r>
              <a:rPr lang="en-GB" sz="6500" spc="-40" baseline="0" dirty="0">
                <a:solidFill>
                  <a:schemeClr val="bg1"/>
                </a:solidFill>
                <a:cs typeface="Arial" panose="020B0604020202020204" pitchFamily="34" charset="0"/>
              </a:rPr>
              <a:t>Transforming</a:t>
            </a:r>
          </a:p>
          <a:p>
            <a:pPr algn="l">
              <a:lnSpc>
                <a:spcPct val="75000"/>
              </a:lnSpc>
            </a:pPr>
            <a:r>
              <a:rPr lang="en-GB" sz="6500" spc="-40" baseline="0" dirty="0">
                <a:solidFill>
                  <a:schemeClr val="bg1"/>
                </a:solidFill>
                <a:cs typeface="Arial" panose="020B0604020202020204" pitchFamily="34" charset="0"/>
              </a:rPr>
              <a:t>society</a:t>
            </a:r>
          </a:p>
          <a:p>
            <a:pPr algn="l">
              <a:lnSpc>
                <a:spcPct val="75000"/>
              </a:lnSpc>
            </a:pPr>
            <a:r>
              <a:rPr lang="en-GB" sz="6500" spc="-40" baseline="0" dirty="0">
                <a:solidFill>
                  <a:schemeClr val="bg1"/>
                </a:solidFill>
                <a:cs typeface="Arial" panose="020B0604020202020204" pitchFamily="34" charset="0"/>
              </a:rPr>
              <a:t>together</a:t>
            </a:r>
          </a:p>
        </p:txBody>
      </p:sp>
    </p:spTree>
    <p:extLst>
      <p:ext uri="{BB962C8B-B14F-4D97-AF65-F5344CB8AC3E}">
        <p14:creationId xmlns:p14="http://schemas.microsoft.com/office/powerpoint/2010/main" val="12485913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forming society together (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7">
            <a:extLst>
              <a:ext uri="{FF2B5EF4-FFF2-40B4-BE49-F238E27FC236}">
                <a16:creationId xmlns:a16="http://schemas.microsoft.com/office/drawing/2014/main" id="{90C03CC7-D738-C1B0-6ED5-E796C1BB0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5947" y="418773"/>
            <a:ext cx="1806482" cy="52566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5058B66-2E19-B2AC-1B56-D04BF052443E}"/>
              </a:ext>
            </a:extLst>
          </p:cNvPr>
          <p:cNvSpPr txBox="1"/>
          <p:nvPr/>
        </p:nvSpPr>
        <p:spPr>
          <a:xfrm>
            <a:off x="1341337" y="2200518"/>
            <a:ext cx="7531200" cy="2596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75000"/>
              </a:lnSpc>
            </a:pPr>
            <a:r>
              <a:rPr lang="en-GB" sz="7500" spc="-40" baseline="0" dirty="0">
                <a:solidFill>
                  <a:schemeClr val="tx1"/>
                </a:solidFill>
                <a:cs typeface="Arial" panose="020B0604020202020204" pitchFamily="34" charset="0"/>
              </a:rPr>
              <a:t>Transforming</a:t>
            </a:r>
          </a:p>
          <a:p>
            <a:pPr algn="l">
              <a:lnSpc>
                <a:spcPct val="75000"/>
              </a:lnSpc>
            </a:pPr>
            <a:r>
              <a:rPr lang="en-GB" sz="7500" spc="-40" baseline="0" dirty="0">
                <a:solidFill>
                  <a:schemeClr val="tx1"/>
                </a:solidFill>
                <a:cs typeface="Arial" panose="020B0604020202020204" pitchFamily="34" charset="0"/>
              </a:rPr>
              <a:t>society</a:t>
            </a:r>
          </a:p>
          <a:p>
            <a:pPr algn="l">
              <a:lnSpc>
                <a:spcPct val="75000"/>
              </a:lnSpc>
            </a:pPr>
            <a:r>
              <a:rPr lang="en-GB" sz="7500" spc="-40" baseline="0" dirty="0">
                <a:solidFill>
                  <a:schemeClr val="tx1"/>
                </a:solidFill>
                <a:cs typeface="Arial" panose="020B0604020202020204" pitchFamily="34" charset="0"/>
              </a:rPr>
              <a:t>together</a:t>
            </a:r>
          </a:p>
        </p:txBody>
      </p:sp>
    </p:spTree>
    <p:extLst>
      <p:ext uri="{BB962C8B-B14F-4D97-AF65-F5344CB8AC3E}">
        <p14:creationId xmlns:p14="http://schemas.microsoft.com/office/powerpoint/2010/main" val="501353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 page (grey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7">
            <a:extLst>
              <a:ext uri="{FF2B5EF4-FFF2-40B4-BE49-F238E27FC236}">
                <a16:creationId xmlns:a16="http://schemas.microsoft.com/office/drawing/2014/main" id="{93EFE062-82BC-D8C6-48B5-2538434DEE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01600" y="2555653"/>
            <a:ext cx="3988800" cy="11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026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 page (dark grey)">
    <p:bg>
      <p:bgPr>
        <a:solidFill>
          <a:srgbClr val="575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7">
            <a:extLst>
              <a:ext uri="{FF2B5EF4-FFF2-40B4-BE49-F238E27FC236}">
                <a16:creationId xmlns:a16="http://schemas.microsoft.com/office/drawing/2014/main" id="{93EFE062-82BC-D8C6-48B5-2538434DEE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01600" y="2555653"/>
            <a:ext cx="3988800" cy="11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850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 page (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7">
            <a:extLst>
              <a:ext uri="{FF2B5EF4-FFF2-40B4-BE49-F238E27FC236}">
                <a16:creationId xmlns:a16="http://schemas.microsoft.com/office/drawing/2014/main" id="{93EFE062-82BC-D8C6-48B5-2538434DEE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01600" y="2555653"/>
            <a:ext cx="3988800" cy="11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36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35DF-84C4-2EA1-327C-85B1DCDD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2559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4098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youts after this one does not belong to this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/>
        </p:nvSpPr>
        <p:spPr>
          <a:xfrm>
            <a:off x="1949450" y="1848787"/>
            <a:ext cx="8293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5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Layouts after this one does not belong to this template. Select one of the layouts before this one in the layout list.</a:t>
            </a:r>
          </a:p>
        </p:txBody>
      </p:sp>
    </p:spTree>
    <p:extLst>
      <p:ext uri="{BB962C8B-B14F-4D97-AF65-F5344CB8AC3E}">
        <p14:creationId xmlns:p14="http://schemas.microsoft.com/office/powerpoint/2010/main" val="25897644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TOC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P Agenda Section" hidden="1"/>
          <p:cNvGrpSpPr/>
          <p:nvPr userDrawn="1"/>
        </p:nvGrpSpPr>
        <p:grpSpPr>
          <a:xfrm>
            <a:off x="1797664" y="2085631"/>
            <a:ext cx="8657275" cy="369332"/>
            <a:chOff x="1797664" y="2085631"/>
            <a:chExt cx="8657274" cy="369332"/>
          </a:xfrm>
        </p:grpSpPr>
        <p:sp>
          <p:nvSpPr>
            <p:cNvPr id="20" name="Section Title" hidden="1"/>
            <p:cNvSpPr txBox="1">
              <a:spLocks/>
            </p:cNvSpPr>
            <p:nvPr userDrawn="1"/>
          </p:nvSpPr>
          <p:spPr>
            <a:xfrm>
              <a:off x="2267220" y="2085631"/>
              <a:ext cx="3843347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dirty="0"/>
                <a:t>&lt;TEXT&gt;</a:t>
              </a:r>
            </a:p>
          </p:txBody>
        </p:sp>
        <p:sp>
          <p:nvSpPr>
            <p:cNvPr id="21" name="Section Number" hidden="1"/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dirty="0"/>
                <a:t>&lt;N&gt;</a:t>
              </a:r>
            </a:p>
          </p:txBody>
        </p:sp>
        <p:sp>
          <p:nvSpPr>
            <p:cNvPr id="22" name="Slide Number" hidden="1"/>
            <p:cNvSpPr txBox="1">
              <a:spLocks/>
            </p:cNvSpPr>
            <p:nvPr userDrawn="1"/>
          </p:nvSpPr>
          <p:spPr>
            <a:xfrm>
              <a:off x="9817944" y="2085631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dirty="0"/>
                <a:t>&lt;P&gt;</a:t>
              </a:r>
            </a:p>
          </p:txBody>
        </p:sp>
        <p:sp>
          <p:nvSpPr>
            <p:cNvPr id="24" name="Timeslot" hidden="1"/>
            <p:cNvSpPr txBox="1">
              <a:spLocks/>
            </p:cNvSpPr>
            <p:nvPr userDrawn="1"/>
          </p:nvSpPr>
          <p:spPr>
            <a:xfrm>
              <a:off x="7696160" y="2085631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/>
                <a:t>&lt;TIMESLOT&gt;</a:t>
              </a:r>
            </a:p>
          </p:txBody>
        </p:sp>
        <p:sp>
          <p:nvSpPr>
            <p:cNvPr id="28" name="Responsible" hidden="1"/>
            <p:cNvSpPr txBox="1">
              <a:spLocks/>
            </p:cNvSpPr>
            <p:nvPr userDrawn="1"/>
          </p:nvSpPr>
          <p:spPr>
            <a:xfrm>
              <a:off x="6209330" y="2085631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/>
                <a:t>&lt;RESPONSIBLE&gt;</a:t>
              </a:r>
            </a:p>
          </p:txBody>
        </p:sp>
        <p:sp>
          <p:nvSpPr>
            <p:cNvPr id="29" name="Duration" hidden="1"/>
            <p:cNvSpPr txBox="1">
              <a:spLocks/>
            </p:cNvSpPr>
            <p:nvPr userDrawn="1"/>
          </p:nvSpPr>
          <p:spPr>
            <a:xfrm>
              <a:off x="9043221" y="2085631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/>
                <a:t>&lt;DURATION&gt;</a:t>
              </a:r>
            </a:p>
          </p:txBody>
        </p:sp>
      </p:grpSp>
      <p:grpSp>
        <p:nvGrpSpPr>
          <p:cNvPr id="4" name="SP Agenda Section Highlight" hidden="1"/>
          <p:cNvGrpSpPr>
            <a:grpSpLocks/>
          </p:cNvGrpSpPr>
          <p:nvPr userDrawn="1"/>
        </p:nvGrpSpPr>
        <p:grpSpPr>
          <a:xfrm>
            <a:off x="1797664" y="2616963"/>
            <a:ext cx="8657274" cy="369332"/>
            <a:chOff x="1797664" y="2616963"/>
            <a:chExt cx="8657274" cy="36933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2" name="Section Title" hidden="1"/>
            <p:cNvSpPr txBox="1">
              <a:spLocks/>
            </p:cNvSpPr>
            <p:nvPr userDrawn="1"/>
          </p:nvSpPr>
          <p:spPr>
            <a:xfrm>
              <a:off x="2267220" y="2616963"/>
              <a:ext cx="3843347" cy="369332"/>
            </a:xfrm>
            <a:prstGeom prst="rect">
              <a:avLst/>
            </a:prstGeom>
            <a:grp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b="1" dirty="0"/>
                <a:t>&lt;TEXT&gt;</a:t>
              </a:r>
            </a:p>
          </p:txBody>
        </p:sp>
        <p:sp>
          <p:nvSpPr>
            <p:cNvPr id="33" name="Section Number" hidden="1"/>
            <p:cNvSpPr txBox="1">
              <a:spLocks/>
            </p:cNvSpPr>
            <p:nvPr userDrawn="1"/>
          </p:nvSpPr>
          <p:spPr>
            <a:xfrm>
              <a:off x="1797664" y="2616963"/>
              <a:ext cx="379556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b="1" dirty="0"/>
                <a:t>&lt;N&gt;</a:t>
              </a:r>
            </a:p>
          </p:txBody>
        </p:sp>
        <p:sp>
          <p:nvSpPr>
            <p:cNvPr id="34" name="Slide Number" hidden="1"/>
            <p:cNvSpPr txBox="1">
              <a:spLocks/>
            </p:cNvSpPr>
            <p:nvPr userDrawn="1"/>
          </p:nvSpPr>
          <p:spPr>
            <a:xfrm>
              <a:off x="9817944" y="2616963"/>
              <a:ext cx="636994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b="1" dirty="0"/>
                <a:t>&lt;P&gt;</a:t>
              </a:r>
            </a:p>
          </p:txBody>
        </p:sp>
        <p:sp>
          <p:nvSpPr>
            <p:cNvPr id="35" name="Timeslot" hidden="1"/>
            <p:cNvSpPr txBox="1">
              <a:spLocks/>
            </p:cNvSpPr>
            <p:nvPr userDrawn="1"/>
          </p:nvSpPr>
          <p:spPr>
            <a:xfrm>
              <a:off x="7696160" y="2616963"/>
              <a:ext cx="1257061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/>
                <a:t>&lt;TIMESLOT&gt;</a:t>
              </a:r>
            </a:p>
          </p:txBody>
        </p:sp>
        <p:sp>
          <p:nvSpPr>
            <p:cNvPr id="36" name="Responsible" hidden="1"/>
            <p:cNvSpPr txBox="1">
              <a:spLocks/>
            </p:cNvSpPr>
            <p:nvPr userDrawn="1"/>
          </p:nvSpPr>
          <p:spPr>
            <a:xfrm>
              <a:off x="6209330" y="2616963"/>
              <a:ext cx="1388067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/>
                <a:t>&lt;RESPONSIBLE&gt;</a:t>
              </a:r>
            </a:p>
          </p:txBody>
        </p:sp>
        <p:sp>
          <p:nvSpPr>
            <p:cNvPr id="37" name="Duration" hidden="1"/>
            <p:cNvSpPr txBox="1">
              <a:spLocks/>
            </p:cNvSpPr>
            <p:nvPr userDrawn="1"/>
          </p:nvSpPr>
          <p:spPr>
            <a:xfrm>
              <a:off x="9043221" y="2616963"/>
              <a:ext cx="684723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/>
                <a:t>&lt;DURATION&gt;</a:t>
              </a:r>
            </a:p>
          </p:txBody>
        </p:sp>
      </p:grpSp>
      <p:grpSp>
        <p:nvGrpSpPr>
          <p:cNvPr id="8" name="SP Agenda Subsection" hidden="1"/>
          <p:cNvGrpSpPr>
            <a:grpSpLocks/>
          </p:cNvGrpSpPr>
          <p:nvPr userDrawn="1"/>
        </p:nvGrpSpPr>
        <p:grpSpPr>
          <a:xfrm>
            <a:off x="2265805" y="3148295"/>
            <a:ext cx="8189135" cy="369332"/>
            <a:chOff x="2265804" y="3155687"/>
            <a:chExt cx="8189134" cy="369332"/>
          </a:xfrm>
        </p:grpSpPr>
        <p:sp>
          <p:nvSpPr>
            <p:cNvPr id="39" name="Section Title" hidden="1"/>
            <p:cNvSpPr txBox="1">
              <a:spLocks/>
            </p:cNvSpPr>
            <p:nvPr userDrawn="1"/>
          </p:nvSpPr>
          <p:spPr>
            <a:xfrm>
              <a:off x="2744123" y="3155687"/>
              <a:ext cx="3366444" cy="369332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dirty="0"/>
                <a:t>&lt;TEXT&gt;</a:t>
              </a:r>
            </a:p>
          </p:txBody>
        </p:sp>
        <p:sp>
          <p:nvSpPr>
            <p:cNvPr id="40" name="Section Number" hidden="1"/>
            <p:cNvSpPr txBox="1">
              <a:spLocks/>
            </p:cNvSpPr>
            <p:nvPr userDrawn="1"/>
          </p:nvSpPr>
          <p:spPr>
            <a:xfrm>
              <a:off x="2265804" y="3155687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dirty="0"/>
                <a:t>&lt;N&gt;</a:t>
              </a:r>
            </a:p>
          </p:txBody>
        </p:sp>
        <p:sp>
          <p:nvSpPr>
            <p:cNvPr id="41" name="Slide Number" hidden="1"/>
            <p:cNvSpPr txBox="1">
              <a:spLocks/>
            </p:cNvSpPr>
            <p:nvPr userDrawn="1"/>
          </p:nvSpPr>
          <p:spPr>
            <a:xfrm>
              <a:off x="9817944" y="3155687"/>
              <a:ext cx="636994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dirty="0"/>
                <a:t>&lt;P&gt;</a:t>
              </a:r>
            </a:p>
          </p:txBody>
        </p:sp>
        <p:sp>
          <p:nvSpPr>
            <p:cNvPr id="42" name="Timeslot" hidden="1"/>
            <p:cNvSpPr txBox="1">
              <a:spLocks/>
            </p:cNvSpPr>
            <p:nvPr userDrawn="1"/>
          </p:nvSpPr>
          <p:spPr>
            <a:xfrm>
              <a:off x="7696160" y="3155687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/>
                <a:t>&lt;TIMESLOT&gt;</a:t>
              </a:r>
            </a:p>
          </p:txBody>
        </p:sp>
        <p:sp>
          <p:nvSpPr>
            <p:cNvPr id="43" name="Responsible" hidden="1"/>
            <p:cNvSpPr txBox="1">
              <a:spLocks/>
            </p:cNvSpPr>
            <p:nvPr userDrawn="1"/>
          </p:nvSpPr>
          <p:spPr>
            <a:xfrm>
              <a:off x="6209330" y="3155687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/>
                <a:t>&lt;RESPONSIBLE&gt;</a:t>
              </a:r>
            </a:p>
          </p:txBody>
        </p:sp>
        <p:sp>
          <p:nvSpPr>
            <p:cNvPr id="44" name="Duration" hidden="1"/>
            <p:cNvSpPr txBox="1">
              <a:spLocks/>
            </p:cNvSpPr>
            <p:nvPr userDrawn="1"/>
          </p:nvSpPr>
          <p:spPr>
            <a:xfrm>
              <a:off x="9043221" y="3155687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dirty="0"/>
                <a:t>&lt;DURATION&gt;</a:t>
              </a:r>
            </a:p>
          </p:txBody>
        </p:sp>
      </p:grpSp>
      <p:grpSp>
        <p:nvGrpSpPr>
          <p:cNvPr id="9" name="SP Agenda Subsection Highlight" hidden="1"/>
          <p:cNvGrpSpPr>
            <a:grpSpLocks/>
          </p:cNvGrpSpPr>
          <p:nvPr userDrawn="1"/>
        </p:nvGrpSpPr>
        <p:grpSpPr>
          <a:xfrm>
            <a:off x="2265804" y="3679627"/>
            <a:ext cx="8189134" cy="369332"/>
            <a:chOff x="2265804" y="3694411"/>
            <a:chExt cx="8189134" cy="36933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6" name="Section Title" hidden="1"/>
            <p:cNvSpPr txBox="1">
              <a:spLocks/>
            </p:cNvSpPr>
            <p:nvPr userDrawn="1"/>
          </p:nvSpPr>
          <p:spPr>
            <a:xfrm>
              <a:off x="2744123" y="3694411"/>
              <a:ext cx="3366444" cy="369332"/>
            </a:xfrm>
            <a:prstGeom prst="rect">
              <a:avLst/>
            </a:prstGeom>
            <a:grpFill/>
          </p:spPr>
          <p:txBody>
            <a:bodyPr wrap="square" rtlCol="0" anchor="ctr">
              <a:norm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1400" b="1" dirty="0"/>
                <a:t>&lt;TEXT&gt;</a:t>
              </a:r>
            </a:p>
          </p:txBody>
        </p:sp>
        <p:sp>
          <p:nvSpPr>
            <p:cNvPr id="47" name="Section Number" hidden="1"/>
            <p:cNvSpPr txBox="1">
              <a:spLocks/>
            </p:cNvSpPr>
            <p:nvPr userDrawn="1"/>
          </p:nvSpPr>
          <p:spPr>
            <a:xfrm>
              <a:off x="2265804" y="3694411"/>
              <a:ext cx="379556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1400" b="1" dirty="0"/>
                <a:t>&lt;N&gt;</a:t>
              </a:r>
            </a:p>
          </p:txBody>
        </p:sp>
        <p:sp>
          <p:nvSpPr>
            <p:cNvPr id="48" name="Slide Number" hidden="1"/>
            <p:cNvSpPr txBox="1">
              <a:spLocks/>
            </p:cNvSpPr>
            <p:nvPr userDrawn="1"/>
          </p:nvSpPr>
          <p:spPr>
            <a:xfrm>
              <a:off x="9817944" y="3694411"/>
              <a:ext cx="636994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400" b="1" dirty="0"/>
                <a:t>&lt;P&gt;</a:t>
              </a:r>
            </a:p>
          </p:txBody>
        </p:sp>
        <p:sp>
          <p:nvSpPr>
            <p:cNvPr id="49" name="Timeslot" hidden="1"/>
            <p:cNvSpPr txBox="1">
              <a:spLocks/>
            </p:cNvSpPr>
            <p:nvPr userDrawn="1"/>
          </p:nvSpPr>
          <p:spPr>
            <a:xfrm>
              <a:off x="7696160" y="3694411"/>
              <a:ext cx="1257061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/>
                <a:t>&lt;TIMESLOT&gt;</a:t>
              </a:r>
            </a:p>
          </p:txBody>
        </p:sp>
        <p:sp>
          <p:nvSpPr>
            <p:cNvPr id="50" name="Responsible" hidden="1"/>
            <p:cNvSpPr txBox="1">
              <a:spLocks/>
            </p:cNvSpPr>
            <p:nvPr userDrawn="1"/>
          </p:nvSpPr>
          <p:spPr>
            <a:xfrm>
              <a:off x="6209330" y="3694411"/>
              <a:ext cx="1388067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/>
                <a:t>&lt;RESPONSIBLE&gt;</a:t>
              </a:r>
            </a:p>
          </p:txBody>
        </p:sp>
        <p:sp>
          <p:nvSpPr>
            <p:cNvPr id="51" name="Duration" hidden="1"/>
            <p:cNvSpPr txBox="1">
              <a:spLocks/>
            </p:cNvSpPr>
            <p:nvPr userDrawn="1"/>
          </p:nvSpPr>
          <p:spPr>
            <a:xfrm>
              <a:off x="9043221" y="3694411"/>
              <a:ext cx="684723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400" b="1" dirty="0"/>
                <a:t>&lt;DURATION&gt;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BF8880-3E07-ADC5-F9E6-34E4D1A3CED2}"/>
              </a:ext>
            </a:extLst>
          </p:cNvPr>
          <p:cNvSpPr>
            <a:spLocks noGrp="1"/>
          </p:cNvSpPr>
          <p:nvPr>
            <p:ph type="title" idx="10" hasCustomPrompt="1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49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6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Divider 1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SP Agenda Section" hidden="1">
            <a:extLst>
              <a:ext uri="{FF2B5EF4-FFF2-40B4-BE49-F238E27FC236}">
                <a16:creationId xmlns:a16="http://schemas.microsoft.com/office/drawing/2014/main" id="{91D61CFA-1A29-4B89-8F49-1E216E25DD2B}"/>
              </a:ext>
            </a:extLst>
          </p:cNvPr>
          <p:cNvGrpSpPr>
            <a:grpSpLocks/>
          </p:cNvGrpSpPr>
          <p:nvPr userDrawn="1"/>
        </p:nvGrpSpPr>
        <p:grpSpPr>
          <a:xfrm>
            <a:off x="1284761" y="1777771"/>
            <a:ext cx="10080000" cy="369332"/>
            <a:chOff x="1797664" y="2085631"/>
            <a:chExt cx="5940745" cy="369332"/>
          </a:xfrm>
        </p:grpSpPr>
        <p:sp>
          <p:nvSpPr>
            <p:cNvPr id="72" name="Section Title" hidden="1">
              <a:extLst>
                <a:ext uri="{FF2B5EF4-FFF2-40B4-BE49-F238E27FC236}">
                  <a16:creationId xmlns:a16="http://schemas.microsoft.com/office/drawing/2014/main" id="{8BF45C0E-D24F-4800-98B2-20E0A3AC8C3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40025" y="2085631"/>
              <a:ext cx="5598384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36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73" name="Section Number" hidden="1">
              <a:extLst>
                <a:ext uri="{FF2B5EF4-FFF2-40B4-BE49-F238E27FC236}">
                  <a16:creationId xmlns:a16="http://schemas.microsoft.com/office/drawing/2014/main" id="{B36140C3-09D5-4D3F-906D-270C63E3402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74" name="Slide Number" hidden="1">
              <a:extLst>
                <a:ext uri="{FF2B5EF4-FFF2-40B4-BE49-F238E27FC236}">
                  <a16:creationId xmlns:a16="http://schemas.microsoft.com/office/drawing/2014/main" id="{871FFF1F-6558-47A3-B57A-1327C25BF06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000" dirty="0">
                  <a:solidFill>
                    <a:srgbClr val="000000">
                      <a:alpha val="0"/>
                    </a:srgbClr>
                  </a:solidFill>
                </a:rPr>
                <a:t>&lt;P&gt;</a:t>
              </a:r>
            </a:p>
          </p:txBody>
        </p:sp>
        <p:sp>
          <p:nvSpPr>
            <p:cNvPr id="75" name="Timeslot" hidden="1">
              <a:extLst>
                <a:ext uri="{FF2B5EF4-FFF2-40B4-BE49-F238E27FC236}">
                  <a16:creationId xmlns:a16="http://schemas.microsoft.com/office/drawing/2014/main" id="{98FFC8B2-AAEA-4B46-BACD-C8587958201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rgbClr val="000000">
                      <a:alpha val="0"/>
                    </a:srgbClr>
                  </a:solidFill>
                </a:rPr>
                <a:t>&lt;TIMESLOT&gt;</a:t>
              </a:r>
            </a:p>
          </p:txBody>
        </p:sp>
        <p:sp>
          <p:nvSpPr>
            <p:cNvPr id="76" name="Responsible" hidden="1">
              <a:extLst>
                <a:ext uri="{FF2B5EF4-FFF2-40B4-BE49-F238E27FC236}">
                  <a16:creationId xmlns:a16="http://schemas.microsoft.com/office/drawing/2014/main" id="{0E8F7A35-E5F6-48B1-BC2B-4D8D2886AA7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rgbClr val="000000">
                      <a:alpha val="0"/>
                    </a:srgbClr>
                  </a:solidFill>
                </a:rPr>
                <a:t>&lt;RESPONSIBLE&gt;</a:t>
              </a:r>
            </a:p>
          </p:txBody>
        </p:sp>
        <p:sp>
          <p:nvSpPr>
            <p:cNvPr id="77" name="Duration" hidden="1">
              <a:extLst>
                <a:ext uri="{FF2B5EF4-FFF2-40B4-BE49-F238E27FC236}">
                  <a16:creationId xmlns:a16="http://schemas.microsoft.com/office/drawing/2014/main" id="{D42D33A2-C40A-44B6-BE0C-4D7653C496B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dirty="0">
                  <a:solidFill>
                    <a:srgbClr val="000000">
                      <a:alpha val="0"/>
                    </a:srgbClr>
                  </a:solidFill>
                </a:rPr>
                <a:t>&lt;DURATION&gt;</a:t>
              </a:r>
            </a:p>
          </p:txBody>
        </p:sp>
      </p:grpSp>
      <p:grpSp>
        <p:nvGrpSpPr>
          <p:cNvPr id="78" name="SP Agenda Subsection" hidden="1">
            <a:extLst>
              <a:ext uri="{FF2B5EF4-FFF2-40B4-BE49-F238E27FC236}">
                <a16:creationId xmlns:a16="http://schemas.microsoft.com/office/drawing/2014/main" id="{3CDEAECC-3C3D-40DC-8048-05157150AD6E}"/>
              </a:ext>
            </a:extLst>
          </p:cNvPr>
          <p:cNvGrpSpPr>
            <a:grpSpLocks/>
          </p:cNvGrpSpPr>
          <p:nvPr userDrawn="1"/>
        </p:nvGrpSpPr>
        <p:grpSpPr>
          <a:xfrm>
            <a:off x="1284761" y="1777771"/>
            <a:ext cx="10080000" cy="369332"/>
            <a:chOff x="1797664" y="2085631"/>
            <a:chExt cx="5940745" cy="369332"/>
          </a:xfrm>
        </p:grpSpPr>
        <p:sp>
          <p:nvSpPr>
            <p:cNvPr id="79" name="Section Title" hidden="1">
              <a:extLst>
                <a:ext uri="{FF2B5EF4-FFF2-40B4-BE49-F238E27FC236}">
                  <a16:creationId xmlns:a16="http://schemas.microsoft.com/office/drawing/2014/main" id="{584D4FFB-892A-49C8-973F-893B258E19B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40025" y="2085631"/>
              <a:ext cx="5598384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defTabSz="9334267">
                <a:tabLst>
                  <a:tab pos="9512062" algn="l"/>
                </a:tabLst>
              </a:pPr>
              <a:r>
                <a:rPr lang="en-US" sz="3600" b="1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80" name="Section Number" hidden="1">
              <a:extLst>
                <a:ext uri="{FF2B5EF4-FFF2-40B4-BE49-F238E27FC236}">
                  <a16:creationId xmlns:a16="http://schemas.microsoft.com/office/drawing/2014/main" id="{BB144044-4B4E-495D-8D8D-9D01BCCA9A2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797664" y="2085631"/>
              <a:ext cx="379556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81" name="Slide Number" hidden="1">
              <a:extLst>
                <a:ext uri="{FF2B5EF4-FFF2-40B4-BE49-F238E27FC236}">
                  <a16:creationId xmlns:a16="http://schemas.microsoft.com/office/drawing/2014/main" id="{72849E41-8C22-4F28-A058-02BC25DF49B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US" sz="1000" b="1" dirty="0">
                  <a:solidFill>
                    <a:srgbClr val="000000">
                      <a:alpha val="0"/>
                    </a:srgbClr>
                  </a:solidFill>
                </a:rPr>
                <a:t>&lt;P&gt;</a:t>
              </a:r>
            </a:p>
          </p:txBody>
        </p:sp>
        <p:sp>
          <p:nvSpPr>
            <p:cNvPr id="82" name="Timeslot" hidden="1">
              <a:extLst>
                <a:ext uri="{FF2B5EF4-FFF2-40B4-BE49-F238E27FC236}">
                  <a16:creationId xmlns:a16="http://schemas.microsoft.com/office/drawing/2014/main" id="{CA1BEB0B-B88B-4782-BF66-3BC90122CA1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rgbClr val="000000">
                      <a:alpha val="0"/>
                    </a:srgbClr>
                  </a:solidFill>
                </a:rPr>
                <a:t>&lt;TIMESLOT&gt;</a:t>
              </a:r>
            </a:p>
          </p:txBody>
        </p:sp>
        <p:sp>
          <p:nvSpPr>
            <p:cNvPr id="83" name="Responsible" hidden="1">
              <a:extLst>
                <a:ext uri="{FF2B5EF4-FFF2-40B4-BE49-F238E27FC236}">
                  <a16:creationId xmlns:a16="http://schemas.microsoft.com/office/drawing/2014/main" id="{2488CE60-C0C7-4375-8E28-316DE55D3DE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rgbClr val="000000">
                      <a:alpha val="0"/>
                    </a:srgbClr>
                  </a:solidFill>
                </a:rPr>
                <a:t>&lt;RESPONSIBLE&gt;</a:t>
              </a:r>
            </a:p>
          </p:txBody>
        </p:sp>
        <p:sp>
          <p:nvSpPr>
            <p:cNvPr id="84" name="Duration" hidden="1">
              <a:extLst>
                <a:ext uri="{FF2B5EF4-FFF2-40B4-BE49-F238E27FC236}">
                  <a16:creationId xmlns:a16="http://schemas.microsoft.com/office/drawing/2014/main" id="{FDCF7982-797D-46DB-BA8C-F96B93FBBF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US" sz="1000" b="1" dirty="0">
                  <a:solidFill>
                    <a:srgbClr val="000000">
                      <a:alpha val="0"/>
                    </a:srgbClr>
                  </a:solidFill>
                </a:rPr>
                <a:t>&lt;DURATION&gt;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1903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6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117" Type="http://schemas.openxmlformats.org/officeDocument/2006/relationships/tags" Target="../tags/tag82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7.xml"/><Relationship Id="rId47" Type="http://schemas.openxmlformats.org/officeDocument/2006/relationships/tags" Target="../tags/tag12.xml"/><Relationship Id="rId63" Type="http://schemas.openxmlformats.org/officeDocument/2006/relationships/tags" Target="../tags/tag28.xml"/><Relationship Id="rId68" Type="http://schemas.openxmlformats.org/officeDocument/2006/relationships/tags" Target="../tags/tag33.xml"/><Relationship Id="rId84" Type="http://schemas.openxmlformats.org/officeDocument/2006/relationships/tags" Target="../tags/tag49.xml"/><Relationship Id="rId89" Type="http://schemas.openxmlformats.org/officeDocument/2006/relationships/tags" Target="../tags/tag54.xml"/><Relationship Id="rId112" Type="http://schemas.openxmlformats.org/officeDocument/2006/relationships/tags" Target="../tags/tag77.xml"/><Relationship Id="rId133" Type="http://schemas.openxmlformats.org/officeDocument/2006/relationships/tags" Target="../tags/tag98.xml"/><Relationship Id="rId138" Type="http://schemas.openxmlformats.org/officeDocument/2006/relationships/tags" Target="../tags/tag103.xml"/><Relationship Id="rId154" Type="http://schemas.openxmlformats.org/officeDocument/2006/relationships/tags" Target="../tags/tag119.xml"/><Relationship Id="rId159" Type="http://schemas.openxmlformats.org/officeDocument/2006/relationships/tags" Target="../tags/tag124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72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tags" Target="../tags/tag2.xml"/><Relationship Id="rId53" Type="http://schemas.openxmlformats.org/officeDocument/2006/relationships/tags" Target="../tags/tag18.xml"/><Relationship Id="rId58" Type="http://schemas.openxmlformats.org/officeDocument/2006/relationships/tags" Target="../tags/tag23.xml"/><Relationship Id="rId74" Type="http://schemas.openxmlformats.org/officeDocument/2006/relationships/tags" Target="../tags/tag39.xml"/><Relationship Id="rId79" Type="http://schemas.openxmlformats.org/officeDocument/2006/relationships/tags" Target="../tags/tag44.xml"/><Relationship Id="rId102" Type="http://schemas.openxmlformats.org/officeDocument/2006/relationships/tags" Target="../tags/tag67.xml"/><Relationship Id="rId123" Type="http://schemas.openxmlformats.org/officeDocument/2006/relationships/tags" Target="../tags/tag88.xml"/><Relationship Id="rId128" Type="http://schemas.openxmlformats.org/officeDocument/2006/relationships/tags" Target="../tags/tag93.xml"/><Relationship Id="rId144" Type="http://schemas.openxmlformats.org/officeDocument/2006/relationships/tags" Target="../tags/tag109.xml"/><Relationship Id="rId149" Type="http://schemas.openxmlformats.org/officeDocument/2006/relationships/tags" Target="../tags/tag114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55.xml"/><Relationship Id="rId95" Type="http://schemas.openxmlformats.org/officeDocument/2006/relationships/tags" Target="../tags/tag60.xml"/><Relationship Id="rId160" Type="http://schemas.openxmlformats.org/officeDocument/2006/relationships/image" Target="../media/image1.sv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8.xml"/><Relationship Id="rId48" Type="http://schemas.openxmlformats.org/officeDocument/2006/relationships/tags" Target="../tags/tag13.xml"/><Relationship Id="rId64" Type="http://schemas.openxmlformats.org/officeDocument/2006/relationships/tags" Target="../tags/tag29.xml"/><Relationship Id="rId69" Type="http://schemas.openxmlformats.org/officeDocument/2006/relationships/tags" Target="../tags/tag34.xml"/><Relationship Id="rId113" Type="http://schemas.openxmlformats.org/officeDocument/2006/relationships/tags" Target="../tags/tag78.xml"/><Relationship Id="rId118" Type="http://schemas.openxmlformats.org/officeDocument/2006/relationships/tags" Target="../tags/tag83.xml"/><Relationship Id="rId134" Type="http://schemas.openxmlformats.org/officeDocument/2006/relationships/tags" Target="../tags/tag99.xml"/><Relationship Id="rId139" Type="http://schemas.openxmlformats.org/officeDocument/2006/relationships/tags" Target="../tags/tag104.xml"/><Relationship Id="rId80" Type="http://schemas.openxmlformats.org/officeDocument/2006/relationships/tags" Target="../tags/tag45.xml"/><Relationship Id="rId85" Type="http://schemas.openxmlformats.org/officeDocument/2006/relationships/tags" Target="../tags/tag50.xml"/><Relationship Id="rId150" Type="http://schemas.openxmlformats.org/officeDocument/2006/relationships/tags" Target="../tags/tag115.xml"/><Relationship Id="rId155" Type="http://schemas.openxmlformats.org/officeDocument/2006/relationships/tags" Target="../tags/tag120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3.xml"/><Relationship Id="rId59" Type="http://schemas.openxmlformats.org/officeDocument/2006/relationships/tags" Target="../tags/tag24.xml"/><Relationship Id="rId103" Type="http://schemas.openxmlformats.org/officeDocument/2006/relationships/tags" Target="../tags/tag68.xml"/><Relationship Id="rId108" Type="http://schemas.openxmlformats.org/officeDocument/2006/relationships/tags" Target="../tags/tag73.xml"/><Relationship Id="rId124" Type="http://schemas.openxmlformats.org/officeDocument/2006/relationships/tags" Target="../tags/tag89.xml"/><Relationship Id="rId129" Type="http://schemas.openxmlformats.org/officeDocument/2006/relationships/tags" Target="../tags/tag94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6.xml"/><Relationship Id="rId54" Type="http://schemas.openxmlformats.org/officeDocument/2006/relationships/tags" Target="../tags/tag19.xml"/><Relationship Id="rId62" Type="http://schemas.openxmlformats.org/officeDocument/2006/relationships/tags" Target="../tags/tag27.xml"/><Relationship Id="rId70" Type="http://schemas.openxmlformats.org/officeDocument/2006/relationships/tags" Target="../tags/tag35.xml"/><Relationship Id="rId75" Type="http://schemas.openxmlformats.org/officeDocument/2006/relationships/tags" Target="../tags/tag40.xml"/><Relationship Id="rId83" Type="http://schemas.openxmlformats.org/officeDocument/2006/relationships/tags" Target="../tags/tag48.xml"/><Relationship Id="rId88" Type="http://schemas.openxmlformats.org/officeDocument/2006/relationships/tags" Target="../tags/tag53.xml"/><Relationship Id="rId91" Type="http://schemas.openxmlformats.org/officeDocument/2006/relationships/tags" Target="../tags/tag56.xml"/><Relationship Id="rId96" Type="http://schemas.openxmlformats.org/officeDocument/2006/relationships/tags" Target="../tags/tag61.xml"/><Relationship Id="rId111" Type="http://schemas.openxmlformats.org/officeDocument/2006/relationships/tags" Target="../tags/tag76.xml"/><Relationship Id="rId132" Type="http://schemas.openxmlformats.org/officeDocument/2006/relationships/tags" Target="../tags/tag97.xml"/><Relationship Id="rId140" Type="http://schemas.openxmlformats.org/officeDocument/2006/relationships/tags" Target="../tags/tag105.xml"/><Relationship Id="rId145" Type="http://schemas.openxmlformats.org/officeDocument/2006/relationships/tags" Target="../tags/tag110.xml"/><Relationship Id="rId153" Type="http://schemas.openxmlformats.org/officeDocument/2006/relationships/tags" Target="../tags/tag1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49" Type="http://schemas.openxmlformats.org/officeDocument/2006/relationships/tags" Target="../tags/tag14.xml"/><Relationship Id="rId57" Type="http://schemas.openxmlformats.org/officeDocument/2006/relationships/tags" Target="../tags/tag22.xml"/><Relationship Id="rId106" Type="http://schemas.openxmlformats.org/officeDocument/2006/relationships/tags" Target="../tags/tag71.xml"/><Relationship Id="rId114" Type="http://schemas.openxmlformats.org/officeDocument/2006/relationships/tags" Target="../tags/tag79.xml"/><Relationship Id="rId119" Type="http://schemas.openxmlformats.org/officeDocument/2006/relationships/tags" Target="../tags/tag84.xml"/><Relationship Id="rId127" Type="http://schemas.openxmlformats.org/officeDocument/2006/relationships/tags" Target="../tags/tag92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tags" Target="../tags/tag9.xml"/><Relationship Id="rId52" Type="http://schemas.openxmlformats.org/officeDocument/2006/relationships/tags" Target="../tags/tag17.xml"/><Relationship Id="rId60" Type="http://schemas.openxmlformats.org/officeDocument/2006/relationships/tags" Target="../tags/tag25.xml"/><Relationship Id="rId65" Type="http://schemas.openxmlformats.org/officeDocument/2006/relationships/tags" Target="../tags/tag30.xml"/><Relationship Id="rId73" Type="http://schemas.openxmlformats.org/officeDocument/2006/relationships/tags" Target="../tags/tag38.xml"/><Relationship Id="rId78" Type="http://schemas.openxmlformats.org/officeDocument/2006/relationships/tags" Target="../tags/tag43.xml"/><Relationship Id="rId81" Type="http://schemas.openxmlformats.org/officeDocument/2006/relationships/tags" Target="../tags/tag46.xml"/><Relationship Id="rId86" Type="http://schemas.openxmlformats.org/officeDocument/2006/relationships/tags" Target="../tags/tag51.xml"/><Relationship Id="rId94" Type="http://schemas.openxmlformats.org/officeDocument/2006/relationships/tags" Target="../tags/tag59.xml"/><Relationship Id="rId99" Type="http://schemas.openxmlformats.org/officeDocument/2006/relationships/tags" Target="../tags/tag64.xml"/><Relationship Id="rId101" Type="http://schemas.openxmlformats.org/officeDocument/2006/relationships/tags" Target="../tags/tag66.xml"/><Relationship Id="rId122" Type="http://schemas.openxmlformats.org/officeDocument/2006/relationships/tags" Target="../tags/tag87.xml"/><Relationship Id="rId130" Type="http://schemas.openxmlformats.org/officeDocument/2006/relationships/tags" Target="../tags/tag95.xml"/><Relationship Id="rId135" Type="http://schemas.openxmlformats.org/officeDocument/2006/relationships/tags" Target="../tags/tag100.xml"/><Relationship Id="rId143" Type="http://schemas.openxmlformats.org/officeDocument/2006/relationships/tags" Target="../tags/tag108.xml"/><Relationship Id="rId148" Type="http://schemas.openxmlformats.org/officeDocument/2006/relationships/tags" Target="../tags/tag113.xml"/><Relationship Id="rId151" Type="http://schemas.openxmlformats.org/officeDocument/2006/relationships/tags" Target="../tags/tag116.xml"/><Relationship Id="rId156" Type="http://schemas.openxmlformats.org/officeDocument/2006/relationships/tags" Target="../tags/tag12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tags" Target="../tags/tag4.xml"/><Relationship Id="rId109" Type="http://schemas.openxmlformats.org/officeDocument/2006/relationships/tags" Target="../tags/tag74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15.xml"/><Relationship Id="rId55" Type="http://schemas.openxmlformats.org/officeDocument/2006/relationships/tags" Target="../tags/tag20.xml"/><Relationship Id="rId76" Type="http://schemas.openxmlformats.org/officeDocument/2006/relationships/tags" Target="../tags/tag41.xml"/><Relationship Id="rId97" Type="http://schemas.openxmlformats.org/officeDocument/2006/relationships/tags" Target="../tags/tag62.xml"/><Relationship Id="rId104" Type="http://schemas.openxmlformats.org/officeDocument/2006/relationships/tags" Target="../tags/tag69.xml"/><Relationship Id="rId120" Type="http://schemas.openxmlformats.org/officeDocument/2006/relationships/tags" Target="../tags/tag85.xml"/><Relationship Id="rId125" Type="http://schemas.openxmlformats.org/officeDocument/2006/relationships/tags" Target="../tags/tag90.xml"/><Relationship Id="rId141" Type="http://schemas.openxmlformats.org/officeDocument/2006/relationships/tags" Target="../tags/tag106.xml"/><Relationship Id="rId146" Type="http://schemas.openxmlformats.org/officeDocument/2006/relationships/tags" Target="../tags/tag111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6.xml"/><Relationship Id="rId92" Type="http://schemas.openxmlformats.org/officeDocument/2006/relationships/tags" Target="../tags/tag57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tags" Target="../tags/tag5.xml"/><Relationship Id="rId45" Type="http://schemas.openxmlformats.org/officeDocument/2006/relationships/tags" Target="../tags/tag10.xml"/><Relationship Id="rId66" Type="http://schemas.openxmlformats.org/officeDocument/2006/relationships/tags" Target="../tags/tag31.xml"/><Relationship Id="rId87" Type="http://schemas.openxmlformats.org/officeDocument/2006/relationships/tags" Target="../tags/tag52.xml"/><Relationship Id="rId110" Type="http://schemas.openxmlformats.org/officeDocument/2006/relationships/tags" Target="../tags/tag75.xml"/><Relationship Id="rId115" Type="http://schemas.openxmlformats.org/officeDocument/2006/relationships/tags" Target="../tags/tag80.xml"/><Relationship Id="rId131" Type="http://schemas.openxmlformats.org/officeDocument/2006/relationships/tags" Target="../tags/tag96.xml"/><Relationship Id="rId136" Type="http://schemas.openxmlformats.org/officeDocument/2006/relationships/tags" Target="../tags/tag101.xml"/><Relationship Id="rId157" Type="http://schemas.openxmlformats.org/officeDocument/2006/relationships/tags" Target="../tags/tag122.xml"/><Relationship Id="rId61" Type="http://schemas.openxmlformats.org/officeDocument/2006/relationships/tags" Target="../tags/tag26.xml"/><Relationship Id="rId82" Type="http://schemas.openxmlformats.org/officeDocument/2006/relationships/tags" Target="../tags/tag47.xml"/><Relationship Id="rId152" Type="http://schemas.openxmlformats.org/officeDocument/2006/relationships/tags" Target="../tags/tag117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21.xml"/><Relationship Id="rId77" Type="http://schemas.openxmlformats.org/officeDocument/2006/relationships/tags" Target="../tags/tag42.xml"/><Relationship Id="rId100" Type="http://schemas.openxmlformats.org/officeDocument/2006/relationships/tags" Target="../tags/tag65.xml"/><Relationship Id="rId105" Type="http://schemas.openxmlformats.org/officeDocument/2006/relationships/tags" Target="../tags/tag70.xml"/><Relationship Id="rId126" Type="http://schemas.openxmlformats.org/officeDocument/2006/relationships/tags" Target="../tags/tag91.xml"/><Relationship Id="rId147" Type="http://schemas.openxmlformats.org/officeDocument/2006/relationships/tags" Target="../tags/tag112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6.xml"/><Relationship Id="rId72" Type="http://schemas.openxmlformats.org/officeDocument/2006/relationships/tags" Target="../tags/tag37.xml"/><Relationship Id="rId93" Type="http://schemas.openxmlformats.org/officeDocument/2006/relationships/tags" Target="../tags/tag58.xml"/><Relationship Id="rId98" Type="http://schemas.openxmlformats.org/officeDocument/2006/relationships/tags" Target="../tags/tag63.xml"/><Relationship Id="rId121" Type="http://schemas.openxmlformats.org/officeDocument/2006/relationships/tags" Target="../tags/tag86.xml"/><Relationship Id="rId142" Type="http://schemas.openxmlformats.org/officeDocument/2006/relationships/tags" Target="../tags/tag107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11.xml"/><Relationship Id="rId67" Type="http://schemas.openxmlformats.org/officeDocument/2006/relationships/tags" Target="../tags/tag32.xml"/><Relationship Id="rId116" Type="http://schemas.openxmlformats.org/officeDocument/2006/relationships/tags" Target="../tags/tag81.xml"/><Relationship Id="rId137" Type="http://schemas.openxmlformats.org/officeDocument/2006/relationships/tags" Target="../tags/tag102.xml"/><Relationship Id="rId158" Type="http://schemas.openxmlformats.org/officeDocument/2006/relationships/tags" Target="../tags/tag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775" y="297426"/>
            <a:ext cx="2598738" cy="1022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0ABBE85-3A65-4DC3-9EF7-D7972F6D0A94}" type="datetime4">
              <a:rPr lang="en-GB" smtClean="0"/>
              <a:t>30 September 2026</a:t>
            </a:fld>
            <a:endParaRPr lang="en-GB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45401296-9B95-5420-8D6A-DD8DE74D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638970"/>
            <a:ext cx="11472862" cy="9967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/>
              <a:t>Klicka här för att ändra mall för rubrikformat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85BCBA-8390-1D80-4227-16236B39A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1844675"/>
            <a:ext cx="11472863" cy="411321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10" name="Graphic 5">
            <a:extLst>
              <a:ext uri="{FF2B5EF4-FFF2-40B4-BE49-F238E27FC236}">
                <a16:creationId xmlns:a16="http://schemas.microsoft.com/office/drawing/2014/main" id="{A8B024C3-DF41-3818-03F4-6066610864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0"/>
              </a:ext>
            </a:extLst>
          </a:blip>
          <a:stretch>
            <a:fillRect/>
          </a:stretch>
        </p:blipFill>
        <p:spPr>
          <a:xfrm>
            <a:off x="11204574" y="6305648"/>
            <a:ext cx="627063" cy="182467"/>
          </a:xfrm>
          <a:prstGeom prst="rect">
            <a:avLst/>
          </a:prstGeom>
        </p:spPr>
      </p:pic>
      <p:sp>
        <p:nvSpPr>
          <p:cNvPr id="2" name="Footnote [Placeholder]" hidden="1">
            <a:extLst>
              <a:ext uri="{FF2B5EF4-FFF2-40B4-BE49-F238E27FC236}">
                <a16:creationId xmlns:a16="http://schemas.microsoft.com/office/drawing/2014/main" id="{DA7D8BF7-0847-231F-9B44-E33B04BEE2AA}"/>
              </a:ext>
            </a:extLst>
          </p:cNvPr>
          <p:cNvSpPr>
            <a:spLocks/>
          </p:cNvSpPr>
          <p:nvPr userDrawn="1"/>
        </p:nvSpPr>
        <p:spPr>
          <a:xfrm>
            <a:off x="358775" y="5958000"/>
            <a:ext cx="11472862" cy="18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lumMod val="100000"/>
                    <a:shade val="50000"/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r>
              <a:rPr lang="en-GB" sz="700" dirty="0">
                <a:solidFill>
                  <a:schemeClr val="tx1">
                    <a:lumMod val="100000"/>
                  </a:schemeClr>
                </a:solidFill>
              </a:rPr>
              <a:t>(n)  </a:t>
            </a:r>
          </a:p>
        </p:txBody>
      </p:sp>
      <p:sp>
        <p:nvSpPr>
          <p:cNvPr id="3" name="Content [Comment]" hidden="1">
            <a:extLst>
              <a:ext uri="{FF2B5EF4-FFF2-40B4-BE49-F238E27FC236}">
                <a16:creationId xmlns:a16="http://schemas.microsoft.com/office/drawing/2014/main" id="{A2D64014-8284-639E-4FC4-D489670E7FF9}"/>
              </a:ext>
            </a:extLst>
          </p:cNvPr>
          <p:cNvSpPr/>
          <p:nvPr userDrawn="1"/>
        </p:nvSpPr>
        <p:spPr>
          <a:xfrm>
            <a:off x="12281979" y="116541"/>
            <a:ext cx="2259105" cy="914400"/>
          </a:xfrm>
          <a:prstGeom prst="wedgeRectCallout">
            <a:avLst/>
          </a:prstGeom>
          <a:solidFill>
            <a:srgbClr val="DEC55B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100" dirty="0">
                <a:solidFill>
                  <a:schemeClr val="tx1"/>
                </a:solidFill>
              </a:rPr>
              <a:t>&lt;initials&gt; &lt;date&gt;</a:t>
            </a:r>
            <a:r>
              <a:rPr lang="en-GB" sz="1100" dirty="0" err="1">
                <a:solidFill>
                  <a:schemeClr val="tx1"/>
                </a:solidFill>
              </a:rPr>
              <a:t>yyyy</a:t>
            </a:r>
            <a:r>
              <a:rPr lang="en-GB" sz="1100" dirty="0">
                <a:solidFill>
                  <a:schemeClr val="tx1"/>
                </a:solidFill>
              </a:rPr>
              <a:t>-MM-dd </a:t>
            </a:r>
            <a:r>
              <a:rPr lang="en-GB" sz="1100" dirty="0" err="1">
                <a:solidFill>
                  <a:schemeClr val="tx1"/>
                </a:solidFill>
              </a:rPr>
              <a:t>hh:mm</a:t>
            </a:r>
            <a:r>
              <a:rPr lang="en-GB" sz="1100" dirty="0">
                <a:solidFill>
                  <a:schemeClr val="tx1"/>
                </a:solidFill>
              </a:rPr>
              <a:t>&lt;/date&gt;:</a:t>
            </a:r>
          </a:p>
        </p:txBody>
      </p:sp>
      <p:sp>
        <p:nvSpPr>
          <p:cNvPr id="9" name="Formatting [Comment]" hidden="1">
            <a:extLst>
              <a:ext uri="{FF2B5EF4-FFF2-40B4-BE49-F238E27FC236}">
                <a16:creationId xmlns:a16="http://schemas.microsoft.com/office/drawing/2014/main" id="{2FEF0905-5311-5BA3-6281-E173D7F0FE65}"/>
              </a:ext>
            </a:extLst>
          </p:cNvPr>
          <p:cNvSpPr/>
          <p:nvPr userDrawn="1"/>
        </p:nvSpPr>
        <p:spPr>
          <a:xfrm>
            <a:off x="12281979" y="116541"/>
            <a:ext cx="2259105" cy="914400"/>
          </a:xfrm>
          <a:prstGeom prst="wedgeRectCallout">
            <a:avLst/>
          </a:prstGeom>
          <a:solidFill>
            <a:srgbClr val="A48730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000" dirty="0">
                <a:solidFill>
                  <a:schemeClr val="bg1"/>
                </a:solidFill>
              </a:rPr>
              <a:t>&lt;initials&gt; &lt;date&gt;</a:t>
            </a:r>
            <a:r>
              <a:rPr lang="en-GB" sz="1000" dirty="0" err="1">
                <a:solidFill>
                  <a:schemeClr val="bg1"/>
                </a:solidFill>
              </a:rPr>
              <a:t>yyyy</a:t>
            </a:r>
            <a:r>
              <a:rPr lang="en-GB" sz="1000" dirty="0">
                <a:solidFill>
                  <a:schemeClr val="bg1"/>
                </a:solidFill>
              </a:rPr>
              <a:t>-MM-dd </a:t>
            </a:r>
            <a:r>
              <a:rPr lang="en-GB" sz="1000" dirty="0" err="1">
                <a:solidFill>
                  <a:schemeClr val="bg1"/>
                </a:solidFill>
              </a:rPr>
              <a:t>hh:mm</a:t>
            </a:r>
            <a:r>
              <a:rPr lang="en-GB" sz="1000" dirty="0">
                <a:solidFill>
                  <a:schemeClr val="bg1"/>
                </a:solidFill>
              </a:rPr>
              <a:t>&lt;/date&gt;:</a:t>
            </a:r>
          </a:p>
        </p:txBody>
      </p:sp>
      <p:sp>
        <p:nvSpPr>
          <p:cNvPr id="11" name="Dummy [Sticker]" hidden="1">
            <a:extLst>
              <a:ext uri="{FF2B5EF4-FFF2-40B4-BE49-F238E27FC236}">
                <a16:creationId xmlns:a16="http://schemas.microsoft.com/office/drawing/2014/main" id="{D62BD44F-106F-78E4-DFA5-6A4B7AEEFBF1}"/>
              </a:ext>
            </a:extLst>
          </p:cNvPr>
          <p:cNvSpPr/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Dummy data</a:t>
            </a:r>
          </a:p>
        </p:txBody>
      </p:sp>
      <p:sp>
        <p:nvSpPr>
          <p:cNvPr id="12" name="Update [Sticker]" hidden="1">
            <a:extLst>
              <a:ext uri="{FF2B5EF4-FFF2-40B4-BE49-F238E27FC236}">
                <a16:creationId xmlns:a16="http://schemas.microsoft.com/office/drawing/2014/main" id="{030ECCA2-68BA-630D-6D4B-02E8A0E35623}"/>
              </a:ext>
            </a:extLst>
          </p:cNvPr>
          <p:cNvSpPr>
            <a:spLocks/>
          </p:cNvSpPr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Update data</a:t>
            </a:r>
          </a:p>
        </p:txBody>
      </p:sp>
      <p:sp>
        <p:nvSpPr>
          <p:cNvPr id="13" name="Responsible [Sticker]" hidden="1">
            <a:extLst>
              <a:ext uri="{FF2B5EF4-FFF2-40B4-BE49-F238E27FC236}">
                <a16:creationId xmlns:a16="http://schemas.microsoft.com/office/drawing/2014/main" id="{3CDD55E3-5690-3538-26FF-6A6FA63D1C19}"/>
              </a:ext>
            </a:extLst>
          </p:cNvPr>
          <p:cNvSpPr>
            <a:spLocks/>
          </p:cNvSpPr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Responsible:</a:t>
            </a:r>
          </a:p>
          <a:p>
            <a:pPr algn="ctr"/>
            <a:endParaRPr lang="en-GB" sz="700" dirty="0">
              <a:solidFill>
                <a:schemeClr val="tx1"/>
              </a:solidFill>
            </a:endParaRPr>
          </a:p>
        </p:txBody>
      </p:sp>
      <p:sp>
        <p:nvSpPr>
          <p:cNvPr id="14" name="Final [Sticker]" hidden="1">
            <a:extLst>
              <a:ext uri="{FF2B5EF4-FFF2-40B4-BE49-F238E27FC236}">
                <a16:creationId xmlns:a16="http://schemas.microsoft.com/office/drawing/2014/main" id="{32D95D81-5F30-022C-9B94-A18C89AAE9A5}"/>
              </a:ext>
            </a:extLst>
          </p:cNvPr>
          <p:cNvSpPr>
            <a:spLocks/>
          </p:cNvSpPr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Final</a:t>
            </a:r>
          </a:p>
        </p:txBody>
      </p:sp>
      <p:sp>
        <p:nvSpPr>
          <p:cNvPr id="15" name="Draft [Sticker]" hidden="1">
            <a:extLst>
              <a:ext uri="{FF2B5EF4-FFF2-40B4-BE49-F238E27FC236}">
                <a16:creationId xmlns:a16="http://schemas.microsoft.com/office/drawing/2014/main" id="{289F0CA2-26FF-FB5D-9C29-8DEA325468B2}"/>
              </a:ext>
            </a:extLst>
          </p:cNvPr>
          <p:cNvSpPr>
            <a:spLocks/>
          </p:cNvSpPr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Draft</a:t>
            </a:r>
          </a:p>
        </p:txBody>
      </p:sp>
      <p:sp>
        <p:nvSpPr>
          <p:cNvPr id="16" name="Discussion [Sticker]" hidden="1">
            <a:extLst>
              <a:ext uri="{FF2B5EF4-FFF2-40B4-BE49-F238E27FC236}">
                <a16:creationId xmlns:a16="http://schemas.microsoft.com/office/drawing/2014/main" id="{C3E0FE84-52BA-4303-DB94-ADB89C91A9B5}"/>
              </a:ext>
            </a:extLst>
          </p:cNvPr>
          <p:cNvSpPr>
            <a:spLocks/>
          </p:cNvSpPr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For discussion</a:t>
            </a:r>
          </a:p>
        </p:txBody>
      </p:sp>
      <p:sp>
        <p:nvSpPr>
          <p:cNvPr id="17" name="Internal [Sticker]" hidden="1">
            <a:extLst>
              <a:ext uri="{FF2B5EF4-FFF2-40B4-BE49-F238E27FC236}">
                <a16:creationId xmlns:a16="http://schemas.microsoft.com/office/drawing/2014/main" id="{B1291EB0-F0CF-02A3-7C4C-D0061A36ECF0}"/>
              </a:ext>
            </a:extLst>
          </p:cNvPr>
          <p:cNvSpPr>
            <a:spLocks/>
          </p:cNvSpPr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Internal use only</a:t>
            </a:r>
          </a:p>
        </p:txBody>
      </p:sp>
      <p:sp>
        <p:nvSpPr>
          <p:cNvPr id="18" name="Backup [Sticker]" hidden="1">
            <a:extLst>
              <a:ext uri="{FF2B5EF4-FFF2-40B4-BE49-F238E27FC236}">
                <a16:creationId xmlns:a16="http://schemas.microsoft.com/office/drawing/2014/main" id="{5E203AC1-C695-1E16-3E9E-30236710DA60}"/>
              </a:ext>
            </a:extLst>
          </p:cNvPr>
          <p:cNvSpPr>
            <a:spLocks/>
          </p:cNvSpPr>
          <p:nvPr userDrawn="1"/>
        </p:nvSpPr>
        <p:spPr>
          <a:xfrm>
            <a:off x="5289551" y="6318000"/>
            <a:ext cx="1612900" cy="180486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r>
              <a:rPr lang="en-GB" sz="700" dirty="0">
                <a:solidFill>
                  <a:schemeClr val="tx1"/>
                </a:solidFill>
              </a:rPr>
              <a:t>Backup</a:t>
            </a:r>
          </a:p>
        </p:txBody>
      </p:sp>
      <p:grpSp>
        <p:nvGrpSpPr>
          <p:cNvPr id="19" name="Harvey 3" hidden="1">
            <a:extLst>
              <a:ext uri="{FF2B5EF4-FFF2-40B4-BE49-F238E27FC236}">
                <a16:creationId xmlns:a16="http://schemas.microsoft.com/office/drawing/2014/main" id="{5F45D93E-A2E3-F7BE-B2D0-D7DA858526FF}"/>
              </a:ext>
            </a:extLst>
          </p:cNvPr>
          <p:cNvGrpSpPr>
            <a:grpSpLocks/>
          </p:cNvGrpSpPr>
          <p:nvPr userDrawn="1">
            <p:custDataLst>
              <p:tags r:id="rId37"/>
            </p:custDataLst>
          </p:nvPr>
        </p:nvGrpSpPr>
        <p:grpSpPr>
          <a:xfrm>
            <a:off x="4916698" y="3282696"/>
            <a:ext cx="292608" cy="292608"/>
            <a:chOff x="0" y="0"/>
            <a:chExt cx="914400" cy="914400"/>
          </a:xfrm>
          <a:solidFill>
            <a:schemeClr val="tx1"/>
          </a:solidFill>
        </p:grpSpPr>
        <p:sp>
          <p:nvSpPr>
            <p:cNvPr id="20" name="Harvey 0/3 [0]" hidden="1">
              <a:extLst>
                <a:ext uri="{FF2B5EF4-FFF2-40B4-BE49-F238E27FC236}">
                  <a16:creationId xmlns:a16="http://schemas.microsoft.com/office/drawing/2014/main" id="{6C4303BE-9266-AD02-E7D9-3D48029C47C5}"/>
                </a:ext>
              </a:extLst>
            </p:cNvPr>
            <p:cNvSpPr>
              <a:spLocks noChangeAspect="1"/>
            </p:cNvSpPr>
            <p:nvPr>
              <p:custDataLst>
                <p:tags r:id="rId15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1" name="Harvey 1/3 [1]">
              <a:extLst>
                <a:ext uri="{FF2B5EF4-FFF2-40B4-BE49-F238E27FC236}">
                  <a16:creationId xmlns:a16="http://schemas.microsoft.com/office/drawing/2014/main" id="{6358E681-AA61-D783-7253-FCB3F78024F7}"/>
                </a:ext>
              </a:extLst>
            </p:cNvPr>
            <p:cNvSpPr>
              <a:spLocks noChangeAspect="1"/>
            </p:cNvSpPr>
            <p:nvPr>
              <p:custDataLst>
                <p:tags r:id="rId15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2" name="Harvey 2/3 [2]" hidden="1">
              <a:extLst>
                <a:ext uri="{FF2B5EF4-FFF2-40B4-BE49-F238E27FC236}">
                  <a16:creationId xmlns:a16="http://schemas.microsoft.com/office/drawing/2014/main" id="{CCAC39F6-6CD3-8ED0-5659-6D7218033B51}"/>
                </a:ext>
              </a:extLst>
            </p:cNvPr>
            <p:cNvSpPr>
              <a:spLocks noChangeAspect="1"/>
            </p:cNvSpPr>
            <p:nvPr>
              <p:custDataLst>
                <p:tags r:id="rId15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3" name="Harvey 3/3 [3]" hidden="1">
              <a:extLst>
                <a:ext uri="{FF2B5EF4-FFF2-40B4-BE49-F238E27FC236}">
                  <a16:creationId xmlns:a16="http://schemas.microsoft.com/office/drawing/2014/main" id="{0FE3CA6E-9F71-376B-A0AA-D0C7B27F1A88}"/>
                </a:ext>
              </a:extLst>
            </p:cNvPr>
            <p:cNvSpPr>
              <a:spLocks noChangeAspect="1"/>
            </p:cNvSpPr>
            <p:nvPr>
              <p:custDataLst>
                <p:tags r:id="rId15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Harvey 4" hidden="1">
            <a:extLst>
              <a:ext uri="{FF2B5EF4-FFF2-40B4-BE49-F238E27FC236}">
                <a16:creationId xmlns:a16="http://schemas.microsoft.com/office/drawing/2014/main" id="{6ED5C038-4FAE-61D7-A591-DA4DFBCD08C7}"/>
              </a:ext>
            </a:extLst>
          </p:cNvPr>
          <p:cNvGrpSpPr>
            <a:grpSpLocks/>
          </p:cNvGrpSpPr>
          <p:nvPr userDrawn="1">
            <p:custDataLst>
              <p:tags r:id="rId38"/>
            </p:custDataLst>
          </p:nvPr>
        </p:nvGrpSpPr>
        <p:grpSpPr>
          <a:xfrm>
            <a:off x="5569306" y="3282696"/>
            <a:ext cx="292608" cy="292608"/>
            <a:chOff x="0" y="0"/>
            <a:chExt cx="914400" cy="914400"/>
          </a:xfrm>
          <a:solidFill>
            <a:schemeClr val="tx1"/>
          </a:solidFill>
        </p:grpSpPr>
        <p:sp>
          <p:nvSpPr>
            <p:cNvPr id="25" name="Harvey 0/4 [0]" hidden="1">
              <a:extLst>
                <a:ext uri="{FF2B5EF4-FFF2-40B4-BE49-F238E27FC236}">
                  <a16:creationId xmlns:a16="http://schemas.microsoft.com/office/drawing/2014/main" id="{ACFA0B09-9835-B5E7-9522-7DD7274DA37D}"/>
                </a:ext>
              </a:extLst>
            </p:cNvPr>
            <p:cNvSpPr>
              <a:spLocks noChangeAspect="1"/>
            </p:cNvSpPr>
            <p:nvPr>
              <p:custDataLst>
                <p:tags r:id="rId1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6" name="Harvey 1/4 [1]">
              <a:extLst>
                <a:ext uri="{FF2B5EF4-FFF2-40B4-BE49-F238E27FC236}">
                  <a16:creationId xmlns:a16="http://schemas.microsoft.com/office/drawing/2014/main" id="{DCDB1B9F-A682-6EAB-7BA9-2038827BDF36}"/>
                </a:ext>
              </a:extLst>
            </p:cNvPr>
            <p:cNvSpPr>
              <a:spLocks noChangeAspect="1"/>
            </p:cNvSpPr>
            <p:nvPr>
              <p:custDataLst>
                <p:tags r:id="rId1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7" name="Harvey 2/4 [2]" hidden="1">
              <a:extLst>
                <a:ext uri="{FF2B5EF4-FFF2-40B4-BE49-F238E27FC236}">
                  <a16:creationId xmlns:a16="http://schemas.microsoft.com/office/drawing/2014/main" id="{0D79DE01-6A24-45B9-A46F-25AEC7F0506B}"/>
                </a:ext>
              </a:extLst>
            </p:cNvPr>
            <p:cNvSpPr>
              <a:spLocks noChangeAspect="1"/>
            </p:cNvSpPr>
            <p:nvPr>
              <p:custDataLst>
                <p:tags r:id="rId15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8" name="Harvey 3/4 [3]" hidden="1">
              <a:extLst>
                <a:ext uri="{FF2B5EF4-FFF2-40B4-BE49-F238E27FC236}">
                  <a16:creationId xmlns:a16="http://schemas.microsoft.com/office/drawing/2014/main" id="{E4B4F36F-5BF0-A9E6-9A9D-6B6F946AD0C1}"/>
                </a:ext>
              </a:extLst>
            </p:cNvPr>
            <p:cNvSpPr>
              <a:spLocks noChangeAspect="1"/>
            </p:cNvSpPr>
            <p:nvPr>
              <p:custDataLst>
                <p:tags r:id="rId15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9" name="Harvey 4/4 [4]" hidden="1">
              <a:extLst>
                <a:ext uri="{FF2B5EF4-FFF2-40B4-BE49-F238E27FC236}">
                  <a16:creationId xmlns:a16="http://schemas.microsoft.com/office/drawing/2014/main" id="{0070D14F-321F-245B-D907-2C3900610F00}"/>
                </a:ext>
              </a:extLst>
            </p:cNvPr>
            <p:cNvSpPr>
              <a:spLocks noChangeAspect="1"/>
            </p:cNvSpPr>
            <p:nvPr>
              <p:custDataLst>
                <p:tags r:id="rId15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Harvey 8" hidden="1">
            <a:extLst>
              <a:ext uri="{FF2B5EF4-FFF2-40B4-BE49-F238E27FC236}">
                <a16:creationId xmlns:a16="http://schemas.microsoft.com/office/drawing/2014/main" id="{23858EFA-5670-4095-56C1-1F643049A380}"/>
              </a:ext>
            </a:extLst>
          </p:cNvPr>
          <p:cNvGrpSpPr>
            <a:grpSpLocks/>
          </p:cNvGrpSpPr>
          <p:nvPr userDrawn="1">
            <p:custDataLst>
              <p:tags r:id="rId39"/>
            </p:custDataLst>
          </p:nvPr>
        </p:nvGrpSpPr>
        <p:grpSpPr>
          <a:xfrm>
            <a:off x="6221914" y="3282696"/>
            <a:ext cx="292608" cy="292608"/>
            <a:chOff x="0" y="0"/>
            <a:chExt cx="914400" cy="914400"/>
          </a:xfrm>
          <a:solidFill>
            <a:schemeClr val="tx1"/>
          </a:solidFill>
        </p:grpSpPr>
        <p:sp>
          <p:nvSpPr>
            <p:cNvPr id="31" name="Harvey 0/8 [0]" hidden="1">
              <a:extLst>
                <a:ext uri="{FF2B5EF4-FFF2-40B4-BE49-F238E27FC236}">
                  <a16:creationId xmlns:a16="http://schemas.microsoft.com/office/drawing/2014/main" id="{F786F47F-EBB5-CDD9-459B-B0A080E76833}"/>
                </a:ext>
              </a:extLst>
            </p:cNvPr>
            <p:cNvSpPr>
              <a:spLocks noChangeAspect="1"/>
            </p:cNvSpPr>
            <p:nvPr>
              <p:custDataLst>
                <p:tags r:id="rId1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2" name="Harvey 1/8 [1]">
              <a:extLst>
                <a:ext uri="{FF2B5EF4-FFF2-40B4-BE49-F238E27FC236}">
                  <a16:creationId xmlns:a16="http://schemas.microsoft.com/office/drawing/2014/main" id="{4556486C-5E6E-AC65-2D6F-C7DFF7FF05FF}"/>
                </a:ext>
              </a:extLst>
            </p:cNvPr>
            <p:cNvSpPr>
              <a:spLocks noChangeAspect="1"/>
            </p:cNvSpPr>
            <p:nvPr>
              <p:custDataLst>
                <p:tags r:id="rId1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3" name="Harvey 2/8 [2]" hidden="1">
              <a:extLst>
                <a:ext uri="{FF2B5EF4-FFF2-40B4-BE49-F238E27FC236}">
                  <a16:creationId xmlns:a16="http://schemas.microsoft.com/office/drawing/2014/main" id="{DFD6AF0D-A9D0-A50F-4668-DF610C0685FD}"/>
                </a:ext>
              </a:extLst>
            </p:cNvPr>
            <p:cNvSpPr>
              <a:spLocks noChangeAspect="1"/>
            </p:cNvSpPr>
            <p:nvPr>
              <p:custDataLst>
                <p:tags r:id="rId1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4" name="Harvey 3/8 [3]" hidden="1">
              <a:extLst>
                <a:ext uri="{FF2B5EF4-FFF2-40B4-BE49-F238E27FC236}">
                  <a16:creationId xmlns:a16="http://schemas.microsoft.com/office/drawing/2014/main" id="{C43BC7DE-0B84-2571-4E2E-9B8D7570FD83}"/>
                </a:ext>
              </a:extLst>
            </p:cNvPr>
            <p:cNvSpPr>
              <a:spLocks noChangeAspect="1"/>
            </p:cNvSpPr>
            <p:nvPr>
              <p:custDataLst>
                <p:tags r:id="rId1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5" name="Harvey 4/8 [4]" hidden="1">
              <a:extLst>
                <a:ext uri="{FF2B5EF4-FFF2-40B4-BE49-F238E27FC236}">
                  <a16:creationId xmlns:a16="http://schemas.microsoft.com/office/drawing/2014/main" id="{EE38DDC7-739C-C6B0-F92F-CD0E95E0271B}"/>
                </a:ext>
              </a:extLst>
            </p:cNvPr>
            <p:cNvSpPr>
              <a:spLocks noChangeAspect="1"/>
            </p:cNvSpPr>
            <p:nvPr>
              <p:custDataLst>
                <p:tags r:id="rId1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6" name="Harvey 5/8 [5]" hidden="1">
              <a:extLst>
                <a:ext uri="{FF2B5EF4-FFF2-40B4-BE49-F238E27FC236}">
                  <a16:creationId xmlns:a16="http://schemas.microsoft.com/office/drawing/2014/main" id="{6B3B0D04-B8C9-A9E3-838D-2D43C98342EA}"/>
                </a:ext>
              </a:extLst>
            </p:cNvPr>
            <p:cNvSpPr>
              <a:spLocks noChangeAspect="1"/>
            </p:cNvSpPr>
            <p:nvPr>
              <p:custDataLst>
                <p:tags r:id="rId1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7" name="Harvey 6/8 [6]" hidden="1">
              <a:extLst>
                <a:ext uri="{FF2B5EF4-FFF2-40B4-BE49-F238E27FC236}">
                  <a16:creationId xmlns:a16="http://schemas.microsoft.com/office/drawing/2014/main" id="{067D0C33-761A-B096-8094-ADEA4DF9FAE5}"/>
                </a:ext>
              </a:extLst>
            </p:cNvPr>
            <p:cNvSpPr>
              <a:spLocks noChangeAspect="1"/>
            </p:cNvSpPr>
            <p:nvPr>
              <p:custDataLst>
                <p:tags r:id="rId1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8" name="Harvey 7/8 [7]" hidden="1">
              <a:extLst>
                <a:ext uri="{FF2B5EF4-FFF2-40B4-BE49-F238E27FC236}">
                  <a16:creationId xmlns:a16="http://schemas.microsoft.com/office/drawing/2014/main" id="{900D0BA7-D261-4F1A-851A-14046BEEF141}"/>
                </a:ext>
              </a:extLst>
            </p:cNvPr>
            <p:cNvSpPr>
              <a:spLocks noChangeAspect="1"/>
            </p:cNvSpPr>
            <p:nvPr>
              <p:custDataLst>
                <p:tags r:id="rId1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9" name="Harvey 8/8 [8]" hidden="1">
              <a:extLst>
                <a:ext uri="{FF2B5EF4-FFF2-40B4-BE49-F238E27FC236}">
                  <a16:creationId xmlns:a16="http://schemas.microsoft.com/office/drawing/2014/main" id="{91BC407B-B57E-B804-10C2-52DE79176746}"/>
                </a:ext>
              </a:extLst>
            </p:cNvPr>
            <p:cNvSpPr>
              <a:spLocks noChangeAspect="1"/>
            </p:cNvSpPr>
            <p:nvPr>
              <p:custDataLst>
                <p:tags r:id="rId1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Harvey 100" hidden="1">
            <a:extLst>
              <a:ext uri="{FF2B5EF4-FFF2-40B4-BE49-F238E27FC236}">
                <a16:creationId xmlns:a16="http://schemas.microsoft.com/office/drawing/2014/main" id="{C5413114-BDC8-19BB-0261-2BFD71B6CCA2}"/>
              </a:ext>
            </a:extLst>
          </p:cNvPr>
          <p:cNvGrpSpPr/>
          <p:nvPr userDrawn="1">
            <p:custDataLst>
              <p:tags r:id="rId40"/>
            </p:custDataLst>
          </p:nvPr>
        </p:nvGrpSpPr>
        <p:grpSpPr>
          <a:xfrm>
            <a:off x="6874522" y="3282696"/>
            <a:ext cx="292608" cy="292608"/>
            <a:chOff x="4334905" y="3282696"/>
            <a:chExt cx="292608" cy="292608"/>
          </a:xfrm>
        </p:grpSpPr>
        <p:sp>
          <p:nvSpPr>
            <p:cNvPr id="41" name="Harvey 0/100 [0]" hidden="1">
              <a:extLst>
                <a:ext uri="{FF2B5EF4-FFF2-40B4-BE49-F238E27FC236}">
                  <a16:creationId xmlns:a16="http://schemas.microsoft.com/office/drawing/2014/main" id="{669ED7CD-D15B-E4D6-974F-9CB9F1C06A64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" name="Harvey 1/100 [1]">
              <a:extLst>
                <a:ext uri="{FF2B5EF4-FFF2-40B4-BE49-F238E27FC236}">
                  <a16:creationId xmlns:a16="http://schemas.microsoft.com/office/drawing/2014/main" id="{79E40E32-F36A-2117-2EBD-B6F7E376A51B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3" name="Harvey 2/100 [2]" hidden="1">
              <a:extLst>
                <a:ext uri="{FF2B5EF4-FFF2-40B4-BE49-F238E27FC236}">
                  <a16:creationId xmlns:a16="http://schemas.microsoft.com/office/drawing/2014/main" id="{17833030-9D70-7875-DC75-467EA6BBB6EE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4" name="Harvey 3/100 [3]" hidden="1">
              <a:extLst>
                <a:ext uri="{FF2B5EF4-FFF2-40B4-BE49-F238E27FC236}">
                  <a16:creationId xmlns:a16="http://schemas.microsoft.com/office/drawing/2014/main" id="{79665CAB-0364-8796-EAD9-E14D2DDDB11F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5" name="Harvey 4/100 [4]" hidden="1">
              <a:extLst>
                <a:ext uri="{FF2B5EF4-FFF2-40B4-BE49-F238E27FC236}">
                  <a16:creationId xmlns:a16="http://schemas.microsoft.com/office/drawing/2014/main" id="{A59F2E20-F58B-6CA2-D873-3397C6E13A13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6" name="Harvey 5/100 [5]" hidden="1">
              <a:extLst>
                <a:ext uri="{FF2B5EF4-FFF2-40B4-BE49-F238E27FC236}">
                  <a16:creationId xmlns:a16="http://schemas.microsoft.com/office/drawing/2014/main" id="{84E980D1-5F80-D948-13C2-F018BC9AFB11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7" name="Harvey 6/100 [6]" hidden="1">
              <a:extLst>
                <a:ext uri="{FF2B5EF4-FFF2-40B4-BE49-F238E27FC236}">
                  <a16:creationId xmlns:a16="http://schemas.microsoft.com/office/drawing/2014/main" id="{3D9931C2-0613-7232-4B4A-CDF71EC33843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8" name="Harvey 7/100 [7]" hidden="1">
              <a:extLst>
                <a:ext uri="{FF2B5EF4-FFF2-40B4-BE49-F238E27FC236}">
                  <a16:creationId xmlns:a16="http://schemas.microsoft.com/office/drawing/2014/main" id="{C4FBB52F-AA56-C379-ACF3-FCCAC52413F4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9" name="Harvey 8/100 [8]" hidden="1">
              <a:extLst>
                <a:ext uri="{FF2B5EF4-FFF2-40B4-BE49-F238E27FC236}">
                  <a16:creationId xmlns:a16="http://schemas.microsoft.com/office/drawing/2014/main" id="{CDAE4995-5025-97DB-B62A-E349C3B17B7E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0" name="Harvey 9/100 [9]" hidden="1">
              <a:extLst>
                <a:ext uri="{FF2B5EF4-FFF2-40B4-BE49-F238E27FC236}">
                  <a16:creationId xmlns:a16="http://schemas.microsoft.com/office/drawing/2014/main" id="{DCC617C5-3F39-E138-834C-23AE1DD85715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1" name="Harvey 10/100 [10]" hidden="1">
              <a:extLst>
                <a:ext uri="{FF2B5EF4-FFF2-40B4-BE49-F238E27FC236}">
                  <a16:creationId xmlns:a16="http://schemas.microsoft.com/office/drawing/2014/main" id="{A9654291-A613-ABB7-1270-3612AD20D20E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2" name="Harvey 11/100 [11]" hidden="1">
              <a:extLst>
                <a:ext uri="{FF2B5EF4-FFF2-40B4-BE49-F238E27FC236}">
                  <a16:creationId xmlns:a16="http://schemas.microsoft.com/office/drawing/2014/main" id="{5402616B-79D3-C3A3-51C4-E734A207ADFD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3" name="Harvey 12/100 [12]" hidden="1">
              <a:extLst>
                <a:ext uri="{FF2B5EF4-FFF2-40B4-BE49-F238E27FC236}">
                  <a16:creationId xmlns:a16="http://schemas.microsoft.com/office/drawing/2014/main" id="{4FB9ED19-1549-153F-0C36-50C0980D51FC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4" name="Harvey 13/100 [13]" hidden="1">
              <a:extLst>
                <a:ext uri="{FF2B5EF4-FFF2-40B4-BE49-F238E27FC236}">
                  <a16:creationId xmlns:a16="http://schemas.microsoft.com/office/drawing/2014/main" id="{D33BDE6A-AB93-0FA0-DC5F-270F9419DFBF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5" name="Harvey 14/100 [14]" hidden="1">
              <a:extLst>
                <a:ext uri="{FF2B5EF4-FFF2-40B4-BE49-F238E27FC236}">
                  <a16:creationId xmlns:a16="http://schemas.microsoft.com/office/drawing/2014/main" id="{F507503F-8B80-77DA-5313-9782E522D3C1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6" name="Harvey 15/100 [15]" hidden="1">
              <a:extLst>
                <a:ext uri="{FF2B5EF4-FFF2-40B4-BE49-F238E27FC236}">
                  <a16:creationId xmlns:a16="http://schemas.microsoft.com/office/drawing/2014/main" id="{CE6EBA26-73BA-BEED-B1B1-2376CBD59696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7" name="Harvey 16/100 [16]" hidden="1">
              <a:extLst>
                <a:ext uri="{FF2B5EF4-FFF2-40B4-BE49-F238E27FC236}">
                  <a16:creationId xmlns:a16="http://schemas.microsoft.com/office/drawing/2014/main" id="{42883F2A-BBB9-DE6C-5520-CBA3D1F1DE87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Harvey 17/100 [17]" hidden="1">
              <a:extLst>
                <a:ext uri="{FF2B5EF4-FFF2-40B4-BE49-F238E27FC236}">
                  <a16:creationId xmlns:a16="http://schemas.microsoft.com/office/drawing/2014/main" id="{23B83BD9-9364-5C3A-1E4A-7DF9E3566093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9" name="Harvey 18/100 [18]" hidden="1">
              <a:extLst>
                <a:ext uri="{FF2B5EF4-FFF2-40B4-BE49-F238E27FC236}">
                  <a16:creationId xmlns:a16="http://schemas.microsoft.com/office/drawing/2014/main" id="{2B69853A-17BE-32A6-86C6-056DEB7EF8AE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0" name="Harvey 19/100 [19]" hidden="1">
              <a:extLst>
                <a:ext uri="{FF2B5EF4-FFF2-40B4-BE49-F238E27FC236}">
                  <a16:creationId xmlns:a16="http://schemas.microsoft.com/office/drawing/2014/main" id="{5C7C60D5-D786-A198-A97F-8E63F14D7FB7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1" name="Harvey 20/100 [20]" hidden="1">
              <a:extLst>
                <a:ext uri="{FF2B5EF4-FFF2-40B4-BE49-F238E27FC236}">
                  <a16:creationId xmlns:a16="http://schemas.microsoft.com/office/drawing/2014/main" id="{06E1857E-5ADD-0C96-1D2D-DDF413A3E79D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2" name="Harvey 21/100 [21]" hidden="1">
              <a:extLst>
                <a:ext uri="{FF2B5EF4-FFF2-40B4-BE49-F238E27FC236}">
                  <a16:creationId xmlns:a16="http://schemas.microsoft.com/office/drawing/2014/main" id="{C99CDBF8-DC8C-7AB1-7B6D-2DB2C568C5AF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3" name="Harvey 22/100 [22]" hidden="1">
              <a:extLst>
                <a:ext uri="{FF2B5EF4-FFF2-40B4-BE49-F238E27FC236}">
                  <a16:creationId xmlns:a16="http://schemas.microsoft.com/office/drawing/2014/main" id="{5682170B-A5BB-FA94-B876-24D070CCAF34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4" name="Harvey 23/100 [23]" hidden="1">
              <a:extLst>
                <a:ext uri="{FF2B5EF4-FFF2-40B4-BE49-F238E27FC236}">
                  <a16:creationId xmlns:a16="http://schemas.microsoft.com/office/drawing/2014/main" id="{A1EC2E3F-1E40-D98A-7503-89A461A11E4F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5" name="Harvey 24/100 [24]" hidden="1">
              <a:extLst>
                <a:ext uri="{FF2B5EF4-FFF2-40B4-BE49-F238E27FC236}">
                  <a16:creationId xmlns:a16="http://schemas.microsoft.com/office/drawing/2014/main" id="{5FCB3AA5-5AC2-1E20-9060-95D06E5D7132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6" name="Harvey 25/100 [25]" hidden="1">
              <a:extLst>
                <a:ext uri="{FF2B5EF4-FFF2-40B4-BE49-F238E27FC236}">
                  <a16:creationId xmlns:a16="http://schemas.microsoft.com/office/drawing/2014/main" id="{3F1828C5-07DB-FC4D-2EF7-F5B980989BAE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7" name="Harvey 26/100 [26]" hidden="1">
              <a:extLst>
                <a:ext uri="{FF2B5EF4-FFF2-40B4-BE49-F238E27FC236}">
                  <a16:creationId xmlns:a16="http://schemas.microsoft.com/office/drawing/2014/main" id="{655C476E-E540-48DD-B38F-B305A500F780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8" name="Harvey 27/100 [27]" hidden="1">
              <a:extLst>
                <a:ext uri="{FF2B5EF4-FFF2-40B4-BE49-F238E27FC236}">
                  <a16:creationId xmlns:a16="http://schemas.microsoft.com/office/drawing/2014/main" id="{56109F54-4983-6C92-8504-BE830E8F5E86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9" name="Harvey 28/100 [28]" hidden="1">
              <a:extLst>
                <a:ext uri="{FF2B5EF4-FFF2-40B4-BE49-F238E27FC236}">
                  <a16:creationId xmlns:a16="http://schemas.microsoft.com/office/drawing/2014/main" id="{D6B75DEA-0233-C377-694E-4CECF4E6B02B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0" name="Harvey 29/100 [29]" hidden="1">
              <a:extLst>
                <a:ext uri="{FF2B5EF4-FFF2-40B4-BE49-F238E27FC236}">
                  <a16:creationId xmlns:a16="http://schemas.microsoft.com/office/drawing/2014/main" id="{755049E4-8D99-18A6-A6DF-F735199E2F82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1" name="Harvey 30/100 [30]" hidden="1">
              <a:extLst>
                <a:ext uri="{FF2B5EF4-FFF2-40B4-BE49-F238E27FC236}">
                  <a16:creationId xmlns:a16="http://schemas.microsoft.com/office/drawing/2014/main" id="{78898DF6-A3A5-1259-CE25-1801C93A5764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2" name="Harvey 31/100 [31]" hidden="1">
              <a:extLst>
                <a:ext uri="{FF2B5EF4-FFF2-40B4-BE49-F238E27FC236}">
                  <a16:creationId xmlns:a16="http://schemas.microsoft.com/office/drawing/2014/main" id="{73AE6358-F2AA-2218-67A0-A81E1017EDB5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3" name="Harvey 32/100 [32]" hidden="1">
              <a:extLst>
                <a:ext uri="{FF2B5EF4-FFF2-40B4-BE49-F238E27FC236}">
                  <a16:creationId xmlns:a16="http://schemas.microsoft.com/office/drawing/2014/main" id="{01B0DBBA-41D3-281C-38C4-265855E8C676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4" name="Harvey 33/100 [33]" hidden="1">
              <a:extLst>
                <a:ext uri="{FF2B5EF4-FFF2-40B4-BE49-F238E27FC236}">
                  <a16:creationId xmlns:a16="http://schemas.microsoft.com/office/drawing/2014/main" id="{58F31852-6E05-B56F-9D26-F2BB60053AED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5" name="Harvey 34/100 [34]" hidden="1">
              <a:extLst>
                <a:ext uri="{FF2B5EF4-FFF2-40B4-BE49-F238E27FC236}">
                  <a16:creationId xmlns:a16="http://schemas.microsoft.com/office/drawing/2014/main" id="{A4FA42C3-DDC0-AC1B-B07E-D21DED24C456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6" name="Harvey 35/100 [35]" hidden="1">
              <a:extLst>
                <a:ext uri="{FF2B5EF4-FFF2-40B4-BE49-F238E27FC236}">
                  <a16:creationId xmlns:a16="http://schemas.microsoft.com/office/drawing/2014/main" id="{1451EA10-935B-1847-81D2-261376FBC657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7" name="Harvey 36/100 [36]" hidden="1">
              <a:extLst>
                <a:ext uri="{FF2B5EF4-FFF2-40B4-BE49-F238E27FC236}">
                  <a16:creationId xmlns:a16="http://schemas.microsoft.com/office/drawing/2014/main" id="{265AE219-C9F8-9A41-57C0-C0BB023E91EC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8" name="Harvey 37/100 [37]" hidden="1">
              <a:extLst>
                <a:ext uri="{FF2B5EF4-FFF2-40B4-BE49-F238E27FC236}">
                  <a16:creationId xmlns:a16="http://schemas.microsoft.com/office/drawing/2014/main" id="{C01B6C99-CAB2-BB84-9910-278303221AB9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9" name="Harvey 38/100 [38]" hidden="1">
              <a:extLst>
                <a:ext uri="{FF2B5EF4-FFF2-40B4-BE49-F238E27FC236}">
                  <a16:creationId xmlns:a16="http://schemas.microsoft.com/office/drawing/2014/main" id="{DDEA12DE-B254-7770-F864-FEB618131165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0" name="Harvey 39/100 [39]" hidden="1">
              <a:extLst>
                <a:ext uri="{FF2B5EF4-FFF2-40B4-BE49-F238E27FC236}">
                  <a16:creationId xmlns:a16="http://schemas.microsoft.com/office/drawing/2014/main" id="{1A60BE04-2ED4-797D-5050-9C70D7561CCC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1" name="Harvey 40/100 [40]" hidden="1">
              <a:extLst>
                <a:ext uri="{FF2B5EF4-FFF2-40B4-BE49-F238E27FC236}">
                  <a16:creationId xmlns:a16="http://schemas.microsoft.com/office/drawing/2014/main" id="{8308CD6F-0BD0-80D0-8819-0E850051768D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2" name="Harvey 41/100 [41]" hidden="1">
              <a:extLst>
                <a:ext uri="{FF2B5EF4-FFF2-40B4-BE49-F238E27FC236}">
                  <a16:creationId xmlns:a16="http://schemas.microsoft.com/office/drawing/2014/main" id="{06A4D707-B06F-F5AD-8016-27CFD28382AB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3" name="Harvey 42/100 [42]" hidden="1">
              <a:extLst>
                <a:ext uri="{FF2B5EF4-FFF2-40B4-BE49-F238E27FC236}">
                  <a16:creationId xmlns:a16="http://schemas.microsoft.com/office/drawing/2014/main" id="{55774D22-B4BA-7D66-9FCD-B2B4ED55DD8A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4" name="Harvey 43/100 [43]" hidden="1">
              <a:extLst>
                <a:ext uri="{FF2B5EF4-FFF2-40B4-BE49-F238E27FC236}">
                  <a16:creationId xmlns:a16="http://schemas.microsoft.com/office/drawing/2014/main" id="{D7FF96C2-F8F1-994F-EDAD-4E69FE567863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5" name="Harvey 44/100 [44]" hidden="1">
              <a:extLst>
                <a:ext uri="{FF2B5EF4-FFF2-40B4-BE49-F238E27FC236}">
                  <a16:creationId xmlns:a16="http://schemas.microsoft.com/office/drawing/2014/main" id="{9FF1F9E0-2B2D-9CCF-4709-D63790370A87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6" name="Harvey 45/100 [45]" hidden="1">
              <a:extLst>
                <a:ext uri="{FF2B5EF4-FFF2-40B4-BE49-F238E27FC236}">
                  <a16:creationId xmlns:a16="http://schemas.microsoft.com/office/drawing/2014/main" id="{D7597FB6-388B-2C77-5D53-3557EC8249EA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7" name="Harvey 46/100 [46]" hidden="1">
              <a:extLst>
                <a:ext uri="{FF2B5EF4-FFF2-40B4-BE49-F238E27FC236}">
                  <a16:creationId xmlns:a16="http://schemas.microsoft.com/office/drawing/2014/main" id="{DA490B00-ED89-F01E-FDAF-DCA0FBD4F899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8" name="Harvey 47/100 [47]" hidden="1">
              <a:extLst>
                <a:ext uri="{FF2B5EF4-FFF2-40B4-BE49-F238E27FC236}">
                  <a16:creationId xmlns:a16="http://schemas.microsoft.com/office/drawing/2014/main" id="{B0A8B6DA-5D89-8A4B-71CA-821290BCDEAF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9" name="Harvey 48/100 [48]" hidden="1">
              <a:extLst>
                <a:ext uri="{FF2B5EF4-FFF2-40B4-BE49-F238E27FC236}">
                  <a16:creationId xmlns:a16="http://schemas.microsoft.com/office/drawing/2014/main" id="{0F809E89-4D25-176F-E30B-08732934C73C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0" name="Harvey 49/100 [49]" hidden="1">
              <a:extLst>
                <a:ext uri="{FF2B5EF4-FFF2-40B4-BE49-F238E27FC236}">
                  <a16:creationId xmlns:a16="http://schemas.microsoft.com/office/drawing/2014/main" id="{F1BB8FAE-13C6-1A37-2E9F-E04F6F8F4937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1" name="Harvey 50/100 [50]" hidden="1">
              <a:extLst>
                <a:ext uri="{FF2B5EF4-FFF2-40B4-BE49-F238E27FC236}">
                  <a16:creationId xmlns:a16="http://schemas.microsoft.com/office/drawing/2014/main" id="{7EB3F580-8C07-5C2E-373D-8C2D92879075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2" name="Harvey 51/100 [51]" hidden="1">
              <a:extLst>
                <a:ext uri="{FF2B5EF4-FFF2-40B4-BE49-F238E27FC236}">
                  <a16:creationId xmlns:a16="http://schemas.microsoft.com/office/drawing/2014/main" id="{BC7DB816-B1A2-ED10-31B3-58E54C0358E9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3" name="Harvey 52/100 [52]" hidden="1">
              <a:extLst>
                <a:ext uri="{FF2B5EF4-FFF2-40B4-BE49-F238E27FC236}">
                  <a16:creationId xmlns:a16="http://schemas.microsoft.com/office/drawing/2014/main" id="{1DE0A231-0123-1ABA-0FDD-8BDE5A92C986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4" name="Harvey 53/100 [53]" hidden="1">
              <a:extLst>
                <a:ext uri="{FF2B5EF4-FFF2-40B4-BE49-F238E27FC236}">
                  <a16:creationId xmlns:a16="http://schemas.microsoft.com/office/drawing/2014/main" id="{3CAACB89-6C96-9D1C-01E3-C75991A151F6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5" name="Harvey 54/100 [54]" hidden="1">
              <a:extLst>
                <a:ext uri="{FF2B5EF4-FFF2-40B4-BE49-F238E27FC236}">
                  <a16:creationId xmlns:a16="http://schemas.microsoft.com/office/drawing/2014/main" id="{5F494409-16C9-A74F-A6AF-E1FDA4F2FF1C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6" name="Harvey 55/100 [55]" hidden="1">
              <a:extLst>
                <a:ext uri="{FF2B5EF4-FFF2-40B4-BE49-F238E27FC236}">
                  <a16:creationId xmlns:a16="http://schemas.microsoft.com/office/drawing/2014/main" id="{8AC486EA-06E3-5EE3-0A56-CD3391C6CD32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7" name="Harvey 56/100 [56]" hidden="1">
              <a:extLst>
                <a:ext uri="{FF2B5EF4-FFF2-40B4-BE49-F238E27FC236}">
                  <a16:creationId xmlns:a16="http://schemas.microsoft.com/office/drawing/2014/main" id="{480C1146-526B-C545-277F-A242E5DF1514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8" name="Harvey 57/100 [57]" hidden="1">
              <a:extLst>
                <a:ext uri="{FF2B5EF4-FFF2-40B4-BE49-F238E27FC236}">
                  <a16:creationId xmlns:a16="http://schemas.microsoft.com/office/drawing/2014/main" id="{8687CB26-93DE-B108-514A-34D47259E546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9" name="Harvey 58/100 [58]" hidden="1">
              <a:extLst>
                <a:ext uri="{FF2B5EF4-FFF2-40B4-BE49-F238E27FC236}">
                  <a16:creationId xmlns:a16="http://schemas.microsoft.com/office/drawing/2014/main" id="{B27A49A5-813E-2183-9BB5-EBBF92D4DD77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0" name="Harvey 59/100 [59]" hidden="1">
              <a:extLst>
                <a:ext uri="{FF2B5EF4-FFF2-40B4-BE49-F238E27FC236}">
                  <a16:creationId xmlns:a16="http://schemas.microsoft.com/office/drawing/2014/main" id="{38D3D0BB-B05E-6D68-7F5C-B3A106151D84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1" name="Harvey 60/100 [60]" hidden="1">
              <a:extLst>
                <a:ext uri="{FF2B5EF4-FFF2-40B4-BE49-F238E27FC236}">
                  <a16:creationId xmlns:a16="http://schemas.microsoft.com/office/drawing/2014/main" id="{27FE40F0-741B-9C64-223C-53A8A326E390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2" name="Harvey 61/100 [61]" hidden="1">
              <a:extLst>
                <a:ext uri="{FF2B5EF4-FFF2-40B4-BE49-F238E27FC236}">
                  <a16:creationId xmlns:a16="http://schemas.microsoft.com/office/drawing/2014/main" id="{D69D241A-E22D-4FF4-BB1B-50D18C709CF2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3" name="Harvey 62/100 [62]" hidden="1">
              <a:extLst>
                <a:ext uri="{FF2B5EF4-FFF2-40B4-BE49-F238E27FC236}">
                  <a16:creationId xmlns:a16="http://schemas.microsoft.com/office/drawing/2014/main" id="{DAFFDF14-89DF-A67A-4CFA-11C5A89E9277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4" name="Harvey 63/100 [63]" hidden="1">
              <a:extLst>
                <a:ext uri="{FF2B5EF4-FFF2-40B4-BE49-F238E27FC236}">
                  <a16:creationId xmlns:a16="http://schemas.microsoft.com/office/drawing/2014/main" id="{C39BA793-0F62-2498-61BE-2E8C552B0E69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5" name="Harvey 64/100 [64]" hidden="1">
              <a:extLst>
                <a:ext uri="{FF2B5EF4-FFF2-40B4-BE49-F238E27FC236}">
                  <a16:creationId xmlns:a16="http://schemas.microsoft.com/office/drawing/2014/main" id="{DFBE52DF-9658-2D3A-C60E-A48916578542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6" name="Harvey 65/100 [65]" hidden="1">
              <a:extLst>
                <a:ext uri="{FF2B5EF4-FFF2-40B4-BE49-F238E27FC236}">
                  <a16:creationId xmlns:a16="http://schemas.microsoft.com/office/drawing/2014/main" id="{3E1BD519-5552-5424-ED6C-563DBE1B3564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7" name="Harvey 66/100 [66]" hidden="1">
              <a:extLst>
                <a:ext uri="{FF2B5EF4-FFF2-40B4-BE49-F238E27FC236}">
                  <a16:creationId xmlns:a16="http://schemas.microsoft.com/office/drawing/2014/main" id="{75CEFAA7-6B44-20BF-B0D7-F3EBD4F945D4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8" name="Harvey 67/100 [67]" hidden="1">
              <a:extLst>
                <a:ext uri="{FF2B5EF4-FFF2-40B4-BE49-F238E27FC236}">
                  <a16:creationId xmlns:a16="http://schemas.microsoft.com/office/drawing/2014/main" id="{D5E6DC47-E730-2EB3-E45A-72A39505244F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9" name="Harvey 68/100 [68]" hidden="1">
              <a:extLst>
                <a:ext uri="{FF2B5EF4-FFF2-40B4-BE49-F238E27FC236}">
                  <a16:creationId xmlns:a16="http://schemas.microsoft.com/office/drawing/2014/main" id="{9E96F4CD-C631-2F9C-73F3-BA651C94B329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0" name="Harvey 69/100 [69]" hidden="1">
              <a:extLst>
                <a:ext uri="{FF2B5EF4-FFF2-40B4-BE49-F238E27FC236}">
                  <a16:creationId xmlns:a16="http://schemas.microsoft.com/office/drawing/2014/main" id="{09507E18-4648-341D-5DE6-007531750F91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1" name="Harvey 70/100 [70]" hidden="1">
              <a:extLst>
                <a:ext uri="{FF2B5EF4-FFF2-40B4-BE49-F238E27FC236}">
                  <a16:creationId xmlns:a16="http://schemas.microsoft.com/office/drawing/2014/main" id="{B388F862-D334-8ACB-448D-D4862124448F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2" name="Harvey 71/100 [71]" hidden="1">
              <a:extLst>
                <a:ext uri="{FF2B5EF4-FFF2-40B4-BE49-F238E27FC236}">
                  <a16:creationId xmlns:a16="http://schemas.microsoft.com/office/drawing/2014/main" id="{543FE31A-BC1F-F36F-864B-460EF8C2ED4C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3" name="Harvey 72/100 [72]" hidden="1">
              <a:extLst>
                <a:ext uri="{FF2B5EF4-FFF2-40B4-BE49-F238E27FC236}">
                  <a16:creationId xmlns:a16="http://schemas.microsoft.com/office/drawing/2014/main" id="{5B490538-CF21-01BD-D4E6-834DCD9BF6BD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4" name="Harvey 73/100 [73]" hidden="1">
              <a:extLst>
                <a:ext uri="{FF2B5EF4-FFF2-40B4-BE49-F238E27FC236}">
                  <a16:creationId xmlns:a16="http://schemas.microsoft.com/office/drawing/2014/main" id="{A1DCB225-811D-FB0A-A41C-50A574E20F51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5" name="Harvey 74/100 [74]" hidden="1">
              <a:extLst>
                <a:ext uri="{FF2B5EF4-FFF2-40B4-BE49-F238E27FC236}">
                  <a16:creationId xmlns:a16="http://schemas.microsoft.com/office/drawing/2014/main" id="{FEAB97DD-183E-D053-038E-062A9913FF24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6" name="Harvey 75/100 [75]" hidden="1">
              <a:extLst>
                <a:ext uri="{FF2B5EF4-FFF2-40B4-BE49-F238E27FC236}">
                  <a16:creationId xmlns:a16="http://schemas.microsoft.com/office/drawing/2014/main" id="{DF358592-D4B6-9775-EC3A-7A49E056576D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7" name="Harvey 76/100 [76]" hidden="1">
              <a:extLst>
                <a:ext uri="{FF2B5EF4-FFF2-40B4-BE49-F238E27FC236}">
                  <a16:creationId xmlns:a16="http://schemas.microsoft.com/office/drawing/2014/main" id="{26B3C687-92C0-B7B1-9614-7CE66BDA432E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8" name="Harvey 77/100 [77]" hidden="1">
              <a:extLst>
                <a:ext uri="{FF2B5EF4-FFF2-40B4-BE49-F238E27FC236}">
                  <a16:creationId xmlns:a16="http://schemas.microsoft.com/office/drawing/2014/main" id="{30DB1639-6AAD-79D3-CCD2-375E2DD5A8A7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9" name="Harvey 78/100 [78]" hidden="1">
              <a:extLst>
                <a:ext uri="{FF2B5EF4-FFF2-40B4-BE49-F238E27FC236}">
                  <a16:creationId xmlns:a16="http://schemas.microsoft.com/office/drawing/2014/main" id="{A7B0B225-1D87-1651-9279-FEBFA6209B4C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0" name="Harvey 79/100 [79]" hidden="1">
              <a:extLst>
                <a:ext uri="{FF2B5EF4-FFF2-40B4-BE49-F238E27FC236}">
                  <a16:creationId xmlns:a16="http://schemas.microsoft.com/office/drawing/2014/main" id="{D56E7CBB-E47B-A46B-BE50-8DA147677D1C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1" name="Harvey 80/100 [80]" hidden="1">
              <a:extLst>
                <a:ext uri="{FF2B5EF4-FFF2-40B4-BE49-F238E27FC236}">
                  <a16:creationId xmlns:a16="http://schemas.microsoft.com/office/drawing/2014/main" id="{214B2F88-33F1-BECF-5E3A-C4CE82E217CE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2" name="Harvey 81/100 [81]" hidden="1">
              <a:extLst>
                <a:ext uri="{FF2B5EF4-FFF2-40B4-BE49-F238E27FC236}">
                  <a16:creationId xmlns:a16="http://schemas.microsoft.com/office/drawing/2014/main" id="{30BC6AA8-CD2F-3CC8-4D11-3A95C954E7CE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3" name="Harvey 82/100 [82]" hidden="1">
              <a:extLst>
                <a:ext uri="{FF2B5EF4-FFF2-40B4-BE49-F238E27FC236}">
                  <a16:creationId xmlns:a16="http://schemas.microsoft.com/office/drawing/2014/main" id="{CD2AB4C8-6B08-C456-593D-A12BCBAF748A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4" name="Harvey 83/100 [83]" hidden="1">
              <a:extLst>
                <a:ext uri="{FF2B5EF4-FFF2-40B4-BE49-F238E27FC236}">
                  <a16:creationId xmlns:a16="http://schemas.microsoft.com/office/drawing/2014/main" id="{9034965F-F41A-9340-E620-D67C67C01A30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5" name="Harvey 84/100 [84]" hidden="1">
              <a:extLst>
                <a:ext uri="{FF2B5EF4-FFF2-40B4-BE49-F238E27FC236}">
                  <a16:creationId xmlns:a16="http://schemas.microsoft.com/office/drawing/2014/main" id="{F66A2BE1-0791-A812-9A3A-92242606B1CD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6" name="Harvey 85/100 [85]" hidden="1">
              <a:extLst>
                <a:ext uri="{FF2B5EF4-FFF2-40B4-BE49-F238E27FC236}">
                  <a16:creationId xmlns:a16="http://schemas.microsoft.com/office/drawing/2014/main" id="{FD852477-718B-ED92-6EED-A1EA1BC4E8ED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7" name="Harvey 86/100 [86]" hidden="1">
              <a:extLst>
                <a:ext uri="{FF2B5EF4-FFF2-40B4-BE49-F238E27FC236}">
                  <a16:creationId xmlns:a16="http://schemas.microsoft.com/office/drawing/2014/main" id="{72D9C4C3-454B-426F-DA19-17B888E2A46E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8" name="Harvey 87/100 [87]" hidden="1">
              <a:extLst>
                <a:ext uri="{FF2B5EF4-FFF2-40B4-BE49-F238E27FC236}">
                  <a16:creationId xmlns:a16="http://schemas.microsoft.com/office/drawing/2014/main" id="{B421CA3E-7352-D991-C550-A0B7B94E8EC7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9" name="Harvey 88/100 [88]" hidden="1">
              <a:extLst>
                <a:ext uri="{FF2B5EF4-FFF2-40B4-BE49-F238E27FC236}">
                  <a16:creationId xmlns:a16="http://schemas.microsoft.com/office/drawing/2014/main" id="{793BFCE3-785A-B7DA-EC31-E1C848144A06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0" name="Harvey 89/100 [89]" hidden="1">
              <a:extLst>
                <a:ext uri="{FF2B5EF4-FFF2-40B4-BE49-F238E27FC236}">
                  <a16:creationId xmlns:a16="http://schemas.microsoft.com/office/drawing/2014/main" id="{CEA2F668-A6F3-C1DB-77A0-F32847DFC659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1" name="Harvey 90/100 [90]" hidden="1">
              <a:extLst>
                <a:ext uri="{FF2B5EF4-FFF2-40B4-BE49-F238E27FC236}">
                  <a16:creationId xmlns:a16="http://schemas.microsoft.com/office/drawing/2014/main" id="{EB4D2CA8-803C-F4A2-B53A-A7967559CEC9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2" name="Harvey 91/100 [91]" hidden="1">
              <a:extLst>
                <a:ext uri="{FF2B5EF4-FFF2-40B4-BE49-F238E27FC236}">
                  <a16:creationId xmlns:a16="http://schemas.microsoft.com/office/drawing/2014/main" id="{280D9BA6-97CE-84BD-85AE-BD6F896C8AAA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3" name="Harvey 92/100 [92]" hidden="1">
              <a:extLst>
                <a:ext uri="{FF2B5EF4-FFF2-40B4-BE49-F238E27FC236}">
                  <a16:creationId xmlns:a16="http://schemas.microsoft.com/office/drawing/2014/main" id="{E5B0D4AE-07B7-EB58-CEDB-0C7970585659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4" name="Harvey 93/100 [93]" hidden="1">
              <a:extLst>
                <a:ext uri="{FF2B5EF4-FFF2-40B4-BE49-F238E27FC236}">
                  <a16:creationId xmlns:a16="http://schemas.microsoft.com/office/drawing/2014/main" id="{5228A7F7-0080-871F-9A7A-5DE5276AE24C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5" name="Harvey 94/100 [94]" hidden="1">
              <a:extLst>
                <a:ext uri="{FF2B5EF4-FFF2-40B4-BE49-F238E27FC236}">
                  <a16:creationId xmlns:a16="http://schemas.microsoft.com/office/drawing/2014/main" id="{450A5E02-B5EF-5274-449A-880A49462732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6" name="Harvey 95/100 [95]" hidden="1">
              <a:extLst>
                <a:ext uri="{FF2B5EF4-FFF2-40B4-BE49-F238E27FC236}">
                  <a16:creationId xmlns:a16="http://schemas.microsoft.com/office/drawing/2014/main" id="{406A854A-49E6-D913-B4E5-A65CBA26D429}"/>
                </a:ext>
              </a:extLst>
            </p:cNvPr>
            <p:cNvSpPr>
              <a:spLocks noChangeAspect="1"/>
            </p:cNvSpPr>
            <p:nvPr>
              <p:custDataLst>
                <p:tags r:id="rId1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7" name="Harvey 96/100 [96]" hidden="1">
              <a:extLst>
                <a:ext uri="{FF2B5EF4-FFF2-40B4-BE49-F238E27FC236}">
                  <a16:creationId xmlns:a16="http://schemas.microsoft.com/office/drawing/2014/main" id="{3294782B-818F-8D39-1134-BC98D0316F21}"/>
                </a:ext>
              </a:extLst>
            </p:cNvPr>
            <p:cNvSpPr>
              <a:spLocks noChangeAspect="1"/>
            </p:cNvSpPr>
            <p:nvPr>
              <p:custDataLst>
                <p:tags r:id="rId1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8" name="Harvey 97/100 [97]" hidden="1">
              <a:extLst>
                <a:ext uri="{FF2B5EF4-FFF2-40B4-BE49-F238E27FC236}">
                  <a16:creationId xmlns:a16="http://schemas.microsoft.com/office/drawing/2014/main" id="{789BA104-30B2-402A-DC08-CA76A388732D}"/>
                </a:ext>
              </a:extLst>
            </p:cNvPr>
            <p:cNvSpPr>
              <a:spLocks noChangeAspect="1"/>
            </p:cNvSpPr>
            <p:nvPr>
              <p:custDataLst>
                <p:tags r:id="rId1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9" name="Harvey 98/100 [98]" hidden="1">
              <a:extLst>
                <a:ext uri="{FF2B5EF4-FFF2-40B4-BE49-F238E27FC236}">
                  <a16:creationId xmlns:a16="http://schemas.microsoft.com/office/drawing/2014/main" id="{B9F5DE50-6D5F-57C4-A0C6-E67778872664}"/>
                </a:ext>
              </a:extLst>
            </p:cNvPr>
            <p:cNvSpPr>
              <a:spLocks noChangeAspect="1"/>
            </p:cNvSpPr>
            <p:nvPr>
              <p:custDataLst>
                <p:tags r:id="rId1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0" name="Harvey 99/100 [99]" hidden="1">
              <a:extLst>
                <a:ext uri="{FF2B5EF4-FFF2-40B4-BE49-F238E27FC236}">
                  <a16:creationId xmlns:a16="http://schemas.microsoft.com/office/drawing/2014/main" id="{D75B154E-26FE-B3B8-C10E-93DE789FF27A}"/>
                </a:ext>
              </a:extLst>
            </p:cNvPr>
            <p:cNvSpPr>
              <a:spLocks noChangeAspect="1"/>
            </p:cNvSpPr>
            <p:nvPr>
              <p:custDataLst>
                <p:tags r:id="rId1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1" name="Harvey 100/100 [100]" hidden="1">
              <a:extLst>
                <a:ext uri="{FF2B5EF4-FFF2-40B4-BE49-F238E27FC236}">
                  <a16:creationId xmlns:a16="http://schemas.microsoft.com/office/drawing/2014/main" id="{CAED624B-9657-AFC0-E9C7-AF8D5E24D0D9}"/>
                </a:ext>
              </a:extLst>
            </p:cNvPr>
            <p:cNvSpPr>
              <a:spLocks noChangeAspect="1"/>
            </p:cNvSpPr>
            <p:nvPr>
              <p:custDataLst>
                <p:tags r:id="rId1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42" name="date" descr="{&quot;templafy&quot;:{&quot;type&quot;:&quot;date&quot;,&quot;visibility&quot;:{&quot;compareValue&quot;:&quot;&quot;},&quot;binding&quot;:&quot;Form.Date&quot;,&quot;format&quot;:&quot;{{DateFormats.GeneralDate}}&quot;}}" title="Form.Date">
            <a:extLst>
              <a:ext uri="{FF2B5EF4-FFF2-40B4-BE49-F238E27FC236}">
                <a16:creationId xmlns:a16="http://schemas.microsoft.com/office/drawing/2014/main" id="{F2B76DDD-5EDF-222C-0FC1-323EFC20D681}"/>
              </a:ext>
            </a:extLst>
          </p:cNvPr>
          <p:cNvSpPr/>
          <p:nvPr userDrawn="1"/>
        </p:nvSpPr>
        <p:spPr>
          <a:xfrm>
            <a:off x="718774" y="6317153"/>
            <a:ext cx="1611312" cy="180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ctr"/>
            <a:endParaRPr lang="en-GB" sz="700" noProof="0" dirty="0">
              <a:solidFill>
                <a:schemeClr val="tx1"/>
              </a:solidFill>
            </a:endParaRPr>
          </a:p>
        </p:txBody>
      </p:sp>
      <p:sp>
        <p:nvSpPr>
          <p:cNvPr id="143" name="Arial">
            <a:extLst>
              <a:ext uri="{FF2B5EF4-FFF2-40B4-BE49-F238E27FC236}">
                <a16:creationId xmlns:a16="http://schemas.microsoft.com/office/drawing/2014/main" id="{F39D1D96-3840-521E-6721-B6C09CBC2E78}"/>
              </a:ext>
            </a:extLst>
          </p:cNvPr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00" noProof="0" dirty="0">
                <a:noFill/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8DDF7-84CB-96BD-1E4A-00B915A5B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DEBFF-D720-68D3-542A-7BBE36A21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FB9B9EB5-7EA5-4F77-A14B-956596A7311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7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  <p:sldLayoutId id="2147483826" r:id="rId24"/>
    <p:sldLayoutId id="2147483827" r:id="rId25"/>
    <p:sldLayoutId id="2147483828" r:id="rId26"/>
    <p:sldLayoutId id="2147483829" r:id="rId27"/>
    <p:sldLayoutId id="2147483830" r:id="rId28"/>
    <p:sldLayoutId id="2147483831" r:id="rId29"/>
    <p:sldLayoutId id="2147483832" r:id="rId30"/>
    <p:sldLayoutId id="2147483833" r:id="rId31"/>
    <p:sldLayoutId id="2147483834" r:id="rId32"/>
    <p:sldLayoutId id="2147483835" r:id="rId33"/>
    <p:sldLayoutId id="2147483836" r:id="rId34"/>
    <p:sldLayoutId id="2147483837" r:id="rId3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716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2400" indent="-2592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172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43200" indent="-19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925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075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F0000"/>
          </p15:clr>
        </p15:guide>
        <p15:guide id="2" pos="1863">
          <p15:clr>
            <a:srgbClr val="A4A3A4"/>
          </p15:clr>
        </p15:guide>
        <p15:guide id="3" pos="2090">
          <p15:clr>
            <a:srgbClr val="A4A3A4"/>
          </p15:clr>
        </p15:guide>
        <p15:guide id="4" pos="3726">
          <p15:clr>
            <a:srgbClr val="A4A3A4"/>
          </p15:clr>
        </p15:guide>
        <p15:guide id="5" pos="3953">
          <p15:clr>
            <a:srgbClr val="A4A3A4"/>
          </p15:clr>
        </p15:guide>
        <p15:guide id="6" pos="5589">
          <p15:clr>
            <a:srgbClr val="A4A3A4"/>
          </p15:clr>
        </p15:guide>
        <p15:guide id="7" pos="5816">
          <p15:clr>
            <a:srgbClr val="A4A3A4"/>
          </p15:clr>
        </p15:guide>
        <p15:guide id="8" pos="7453">
          <p15:clr>
            <a:srgbClr val="FF0000"/>
          </p15:clr>
        </p15:guide>
        <p15:guide id="9" orient="horz" pos="453">
          <p15:clr>
            <a:srgbClr val="FF0000"/>
          </p15:clr>
        </p15:guide>
        <p15:guide id="10" orient="horz" pos="2341">
          <p15:clr>
            <a:srgbClr val="A4A3A4"/>
          </p15:clr>
        </p15:guide>
        <p15:guide id="11" orient="horz" pos="3753">
          <p15:clr>
            <a:srgbClr val="FF0000"/>
          </p15:clr>
        </p15:guide>
        <p15:guide id="12" orient="horz" pos="4088">
          <p15:clr>
            <a:srgbClr val="A4A3A4"/>
          </p15:clr>
        </p15:guide>
        <p15:guide id="13" orient="horz" pos="3974">
          <p15:clr>
            <a:srgbClr val="A4A3A4"/>
          </p15:clr>
        </p15:guide>
        <p15:guide id="14" orient="horz" pos="1162">
          <p15:clr>
            <a:srgbClr val="A4A3A4"/>
          </p15:clr>
        </p15:guide>
        <p15:guide id="15" orient="horz" pos="256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7.xml"/><Relationship Id="rId1" Type="http://schemas.openxmlformats.org/officeDocument/2006/relationships/customXml" Target="../../customXml/item1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sv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2262E-A093-2CD6-4277-B0B435FDB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263" y="1260431"/>
            <a:ext cx="9197266" cy="3139439"/>
          </a:xfrm>
        </p:spPr>
        <p:txBody>
          <a:bodyPr/>
          <a:lstStyle/>
          <a:p>
            <a:r>
              <a:rPr lang="en-GB" dirty="0" err="1"/>
              <a:t>Stallörens</a:t>
            </a:r>
            <a:r>
              <a:rPr lang="en-GB" dirty="0"/>
              <a:t> </a:t>
            </a:r>
            <a:r>
              <a:rPr lang="en-GB" dirty="0" err="1"/>
              <a:t>hamnområdes</a:t>
            </a:r>
            <a:r>
              <a:rPr lang="en-GB" dirty="0"/>
              <a:t> </a:t>
            </a:r>
            <a:r>
              <a:rPr lang="en-GB" dirty="0" err="1"/>
              <a:t>konst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Ekenäs</a:t>
            </a:r>
            <a:br>
              <a:rPr lang="en-GB" dirty="0"/>
            </a:br>
            <a:r>
              <a:rPr lang="en-GB" sz="3200" dirty="0" err="1"/>
              <a:t>Bakgrundsinformation</a:t>
            </a:r>
            <a:r>
              <a:rPr lang="en-GB" sz="3200" dirty="0"/>
              <a:t> för </a:t>
            </a:r>
            <a:r>
              <a:rPr lang="en-GB" sz="3200" dirty="0" err="1"/>
              <a:t>portfolioansökan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1E504D-84E3-185F-EE0D-953CB761D9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84C9EAC-6FEE-5414-0731-929B112FD1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3286" y="358088"/>
            <a:ext cx="1807709" cy="768399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989634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85781CB-188E-2FEA-2B56-60D76E5E4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BCD431-8AFA-24D5-AB49-51B7A898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4F986F4-332C-A500-37DC-2D30B23F9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11" name="Sisällön paikkamerkki 10" descr="Kuva, joka sisältää kohteen piha-, vesi, Ilmavalokuvaus, ilma-&#10;&#10;Tekoälyn generoima sisältö voi olla virheellistä.">
            <a:extLst>
              <a:ext uri="{FF2B5EF4-FFF2-40B4-BE49-F238E27FC236}">
                <a16:creationId xmlns:a16="http://schemas.microsoft.com/office/drawing/2014/main" id="{792B1D40-FC45-9E23-B021-D3278E45E7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" y="-1"/>
            <a:ext cx="12192000" cy="6858001"/>
          </a:xfrm>
        </p:spPr>
      </p:pic>
      <p:sp>
        <p:nvSpPr>
          <p:cNvPr id="12" name="Vuokaaviosymboli: Liitin 11">
            <a:extLst>
              <a:ext uri="{FF2B5EF4-FFF2-40B4-BE49-F238E27FC236}">
                <a16:creationId xmlns:a16="http://schemas.microsoft.com/office/drawing/2014/main" id="{DC9F3A4E-B02D-1EED-AF48-E8DAC404016B}"/>
              </a:ext>
            </a:extLst>
          </p:cNvPr>
          <p:cNvSpPr/>
          <p:nvPr/>
        </p:nvSpPr>
        <p:spPr>
          <a:xfrm rot="10379386">
            <a:off x="2599000" y="6362800"/>
            <a:ext cx="374626" cy="352579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B510C144-2EE8-6F1F-58D6-65B80E1B014E}"/>
              </a:ext>
            </a:extLst>
          </p:cNvPr>
          <p:cNvCxnSpPr>
            <a:cxnSpLocks/>
            <a:stCxn id="12" idx="2"/>
          </p:cNvCxnSpPr>
          <p:nvPr/>
        </p:nvCxnSpPr>
        <p:spPr>
          <a:xfrm flipV="1">
            <a:off x="2972226" y="6469934"/>
            <a:ext cx="4667064" cy="46294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ruutu 13">
            <a:extLst>
              <a:ext uri="{FF2B5EF4-FFF2-40B4-BE49-F238E27FC236}">
                <a16:creationId xmlns:a16="http://schemas.microsoft.com/office/drawing/2014/main" id="{76FA71E2-6501-CE50-572A-4C7C775DC7DA}"/>
              </a:ext>
            </a:extLst>
          </p:cNvPr>
          <p:cNvSpPr txBox="1"/>
          <p:nvPr/>
        </p:nvSpPr>
        <p:spPr>
          <a:xfrm>
            <a:off x="7643196" y="6146896"/>
            <a:ext cx="6097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 dirty="0" err="1">
                <a:solidFill>
                  <a:schemeClr val="bg1"/>
                </a:solidFill>
              </a:rPr>
              <a:t>Potentiella</a:t>
            </a:r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err="1">
                <a:solidFill>
                  <a:schemeClr val="bg1"/>
                </a:solidFill>
              </a:rPr>
              <a:t>placeringarna</a:t>
            </a:r>
            <a:r>
              <a:rPr lang="fi-FI" b="1" dirty="0">
                <a:solidFill>
                  <a:schemeClr val="bg1"/>
                </a:solidFill>
              </a:rPr>
              <a:t> av </a:t>
            </a:r>
            <a:r>
              <a:rPr lang="fi-FI" b="1" dirty="0" err="1">
                <a:solidFill>
                  <a:schemeClr val="bg1"/>
                </a:solidFill>
              </a:rPr>
              <a:t>konstverken</a:t>
            </a:r>
            <a:endParaRPr lang="fi-FI" b="1" dirty="0">
              <a:solidFill>
                <a:schemeClr val="bg1"/>
              </a:solidFill>
            </a:endParaRPr>
          </a:p>
        </p:txBody>
      </p:sp>
      <p:sp>
        <p:nvSpPr>
          <p:cNvPr id="22" name="Vuokaaviosymboli: Liitin 21">
            <a:extLst>
              <a:ext uri="{FF2B5EF4-FFF2-40B4-BE49-F238E27FC236}">
                <a16:creationId xmlns:a16="http://schemas.microsoft.com/office/drawing/2014/main" id="{7FD036C3-EA87-7610-D409-97455260FD0C}"/>
              </a:ext>
            </a:extLst>
          </p:cNvPr>
          <p:cNvSpPr/>
          <p:nvPr/>
        </p:nvSpPr>
        <p:spPr>
          <a:xfrm rot="10379386">
            <a:off x="3689905" y="4200510"/>
            <a:ext cx="374626" cy="352579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Vuokaaviosymboli: Liitin 22">
            <a:extLst>
              <a:ext uri="{FF2B5EF4-FFF2-40B4-BE49-F238E27FC236}">
                <a16:creationId xmlns:a16="http://schemas.microsoft.com/office/drawing/2014/main" id="{070C2021-E613-652E-98AB-A6E903306411}"/>
              </a:ext>
            </a:extLst>
          </p:cNvPr>
          <p:cNvSpPr/>
          <p:nvPr/>
        </p:nvSpPr>
        <p:spPr>
          <a:xfrm rot="10379386">
            <a:off x="4432107" y="3245412"/>
            <a:ext cx="310562" cy="267867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Vuokaaviosymboli: Liitin 23">
            <a:extLst>
              <a:ext uri="{FF2B5EF4-FFF2-40B4-BE49-F238E27FC236}">
                <a16:creationId xmlns:a16="http://schemas.microsoft.com/office/drawing/2014/main" id="{14BE8421-C95A-5BEF-BA57-7E9FE0BCF96E}"/>
              </a:ext>
            </a:extLst>
          </p:cNvPr>
          <p:cNvSpPr/>
          <p:nvPr/>
        </p:nvSpPr>
        <p:spPr>
          <a:xfrm rot="10379386">
            <a:off x="4852136" y="3207509"/>
            <a:ext cx="310562" cy="267867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Vuokaaviosymboli: Liitin 24">
            <a:extLst>
              <a:ext uri="{FF2B5EF4-FFF2-40B4-BE49-F238E27FC236}">
                <a16:creationId xmlns:a16="http://schemas.microsoft.com/office/drawing/2014/main" id="{FCE15EDD-AE84-595A-7C5C-C10CD4BA82A5}"/>
              </a:ext>
            </a:extLst>
          </p:cNvPr>
          <p:cNvSpPr/>
          <p:nvPr/>
        </p:nvSpPr>
        <p:spPr>
          <a:xfrm rot="10379386">
            <a:off x="5236133" y="3055624"/>
            <a:ext cx="310562" cy="267867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Vuokaaviosymboli: Liitin 25">
            <a:extLst>
              <a:ext uri="{FF2B5EF4-FFF2-40B4-BE49-F238E27FC236}">
                <a16:creationId xmlns:a16="http://schemas.microsoft.com/office/drawing/2014/main" id="{ABC502EC-8E3F-FBBB-36CD-B837ACC63F49}"/>
              </a:ext>
            </a:extLst>
          </p:cNvPr>
          <p:cNvSpPr/>
          <p:nvPr/>
        </p:nvSpPr>
        <p:spPr>
          <a:xfrm rot="10379386">
            <a:off x="5769459" y="2995636"/>
            <a:ext cx="310562" cy="267867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Vuokaaviosymboli: Liitin 26">
            <a:extLst>
              <a:ext uri="{FF2B5EF4-FFF2-40B4-BE49-F238E27FC236}">
                <a16:creationId xmlns:a16="http://schemas.microsoft.com/office/drawing/2014/main" id="{C478FF48-4CBB-7FC2-8E8C-9BF61FF44229}"/>
              </a:ext>
            </a:extLst>
          </p:cNvPr>
          <p:cNvSpPr/>
          <p:nvPr/>
        </p:nvSpPr>
        <p:spPr>
          <a:xfrm rot="9386443">
            <a:off x="8598155" y="3366234"/>
            <a:ext cx="474863" cy="427886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Vuokaaviosymboli: Liitin 27">
            <a:extLst>
              <a:ext uri="{FF2B5EF4-FFF2-40B4-BE49-F238E27FC236}">
                <a16:creationId xmlns:a16="http://schemas.microsoft.com/office/drawing/2014/main" id="{260AA680-D9C5-F887-FEF1-EF2D081EE9EC}"/>
              </a:ext>
            </a:extLst>
          </p:cNvPr>
          <p:cNvSpPr/>
          <p:nvPr/>
        </p:nvSpPr>
        <p:spPr>
          <a:xfrm rot="10379386">
            <a:off x="10855164" y="3254840"/>
            <a:ext cx="474863" cy="427886"/>
          </a:xfrm>
          <a:prstGeom prst="flowChartConnector">
            <a:avLst/>
          </a:prstGeom>
          <a:noFill/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30" name="Suora yhdysviiva 29">
            <a:extLst>
              <a:ext uri="{FF2B5EF4-FFF2-40B4-BE49-F238E27FC236}">
                <a16:creationId xmlns:a16="http://schemas.microsoft.com/office/drawing/2014/main" id="{152A65D3-A7CB-1B2C-73F6-477960933BC2}"/>
              </a:ext>
            </a:extLst>
          </p:cNvPr>
          <p:cNvCxnSpPr>
            <a:cxnSpLocks/>
            <a:stCxn id="22" idx="1"/>
          </p:cNvCxnSpPr>
          <p:nvPr/>
        </p:nvCxnSpPr>
        <p:spPr>
          <a:xfrm>
            <a:off x="4023892" y="4484358"/>
            <a:ext cx="3591126" cy="1901269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05993872-721C-EF0E-ED6B-4EB83D6FA311}"/>
              </a:ext>
            </a:extLst>
          </p:cNvPr>
          <p:cNvCxnSpPr>
            <a:cxnSpLocks/>
            <a:stCxn id="23" idx="1"/>
          </p:cNvCxnSpPr>
          <p:nvPr/>
        </p:nvCxnSpPr>
        <p:spPr>
          <a:xfrm>
            <a:off x="4707926" y="3459942"/>
            <a:ext cx="2907092" cy="2840130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uora yhdysviiva 35">
            <a:extLst>
              <a:ext uri="{FF2B5EF4-FFF2-40B4-BE49-F238E27FC236}">
                <a16:creationId xmlns:a16="http://schemas.microsoft.com/office/drawing/2014/main" id="{E26E2E1A-9BDA-0A5F-570E-745E44D82E49}"/>
              </a:ext>
            </a:extLst>
          </p:cNvPr>
          <p:cNvCxnSpPr>
            <a:cxnSpLocks/>
            <a:stCxn id="24" idx="1"/>
          </p:cNvCxnSpPr>
          <p:nvPr/>
        </p:nvCxnSpPr>
        <p:spPr>
          <a:xfrm>
            <a:off x="5127955" y="3422039"/>
            <a:ext cx="2511335" cy="2793726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uora yhdysviiva 37">
            <a:extLst>
              <a:ext uri="{FF2B5EF4-FFF2-40B4-BE49-F238E27FC236}">
                <a16:creationId xmlns:a16="http://schemas.microsoft.com/office/drawing/2014/main" id="{76A1E707-FF32-DF38-1CD7-C0C8EA1889B5}"/>
              </a:ext>
            </a:extLst>
          </p:cNvPr>
          <p:cNvCxnSpPr>
            <a:cxnSpLocks/>
            <a:stCxn id="25" idx="1"/>
          </p:cNvCxnSpPr>
          <p:nvPr/>
        </p:nvCxnSpPr>
        <p:spPr>
          <a:xfrm>
            <a:off x="5511952" y="3270154"/>
            <a:ext cx="2182161" cy="2877341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uora yhdysviiva 40">
            <a:extLst>
              <a:ext uri="{FF2B5EF4-FFF2-40B4-BE49-F238E27FC236}">
                <a16:creationId xmlns:a16="http://schemas.microsoft.com/office/drawing/2014/main" id="{4B7F1EFF-C52F-651B-28BE-0775A515D28D}"/>
              </a:ext>
            </a:extLst>
          </p:cNvPr>
          <p:cNvCxnSpPr>
            <a:cxnSpLocks/>
            <a:stCxn id="26" idx="0"/>
          </p:cNvCxnSpPr>
          <p:nvPr/>
        </p:nvCxnSpPr>
        <p:spPr>
          <a:xfrm>
            <a:off x="5941086" y="3262502"/>
            <a:ext cx="1830999" cy="2846742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uora yhdysviiva 42">
            <a:extLst>
              <a:ext uri="{FF2B5EF4-FFF2-40B4-BE49-F238E27FC236}">
                <a16:creationId xmlns:a16="http://schemas.microsoft.com/office/drawing/2014/main" id="{A85BB7F8-BF8A-6E00-2F94-65BEBE7332BE}"/>
              </a:ext>
            </a:extLst>
          </p:cNvPr>
          <p:cNvCxnSpPr>
            <a:cxnSpLocks/>
            <a:stCxn id="27" idx="7"/>
          </p:cNvCxnSpPr>
          <p:nvPr/>
        </p:nvCxnSpPr>
        <p:spPr>
          <a:xfrm flipH="1">
            <a:off x="7865466" y="3785953"/>
            <a:ext cx="876692" cy="2323291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uora yhdysviiva 44">
            <a:extLst>
              <a:ext uri="{FF2B5EF4-FFF2-40B4-BE49-F238E27FC236}">
                <a16:creationId xmlns:a16="http://schemas.microsoft.com/office/drawing/2014/main" id="{4054579E-B4FB-1D08-E4EA-6A47D632EBD3}"/>
              </a:ext>
            </a:extLst>
          </p:cNvPr>
          <p:cNvCxnSpPr>
            <a:cxnSpLocks/>
            <a:stCxn id="28" idx="7"/>
          </p:cNvCxnSpPr>
          <p:nvPr/>
        </p:nvCxnSpPr>
        <p:spPr>
          <a:xfrm flipH="1">
            <a:off x="7944581" y="3639423"/>
            <a:ext cx="2999843" cy="2520633"/>
          </a:xfrm>
          <a:prstGeom prst="line">
            <a:avLst/>
          </a:prstGeom>
          <a:ln w="9525" cap="flat" cmpd="sng" algn="ctr">
            <a:solidFill>
              <a:srgbClr val="98BDDC"/>
            </a:solidFill>
            <a:prstDash val="solid"/>
            <a:miter lim="800000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tsikko 2">
            <a:extLst>
              <a:ext uri="{FF2B5EF4-FFF2-40B4-BE49-F238E27FC236}">
                <a16:creationId xmlns:a16="http://schemas.microsoft.com/office/drawing/2014/main" id="{2CAD953A-80CA-7235-3AA7-49C728758EBE}"/>
              </a:ext>
            </a:extLst>
          </p:cNvPr>
          <p:cNvSpPr txBox="1">
            <a:spLocks/>
          </p:cNvSpPr>
          <p:nvPr/>
        </p:nvSpPr>
        <p:spPr>
          <a:xfrm>
            <a:off x="511175" y="791370"/>
            <a:ext cx="11472862" cy="9967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 err="1"/>
              <a:t>Konst</a:t>
            </a:r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975D648F-66D2-8F16-BA8E-39C5856CB373}"/>
              </a:ext>
            </a:extLst>
          </p:cNvPr>
          <p:cNvSpPr txBox="1"/>
          <p:nvPr/>
        </p:nvSpPr>
        <p:spPr>
          <a:xfrm>
            <a:off x="2722947" y="3909779"/>
            <a:ext cx="1477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 dirty="0" err="1">
                <a:solidFill>
                  <a:schemeClr val="bg1"/>
                </a:solidFill>
              </a:rPr>
              <a:t>Parken</a:t>
            </a:r>
            <a:r>
              <a:rPr lang="fi-FI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38BA3AF-97A5-6CC2-1B46-C049C1721B58}"/>
              </a:ext>
            </a:extLst>
          </p:cNvPr>
          <p:cNvSpPr txBox="1"/>
          <p:nvPr/>
        </p:nvSpPr>
        <p:spPr>
          <a:xfrm>
            <a:off x="1407985" y="5912107"/>
            <a:ext cx="147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 dirty="0" err="1">
                <a:solidFill>
                  <a:schemeClr val="bg1"/>
                </a:solidFill>
              </a:rPr>
              <a:t>Norra</a:t>
            </a:r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err="1">
                <a:solidFill>
                  <a:schemeClr val="bg1"/>
                </a:solidFill>
              </a:rPr>
              <a:t>ändan</a:t>
            </a:r>
            <a:r>
              <a:rPr lang="fi-FI" b="1" dirty="0">
                <a:solidFill>
                  <a:schemeClr val="bg1"/>
                </a:solidFill>
              </a:rPr>
              <a:t> (</a:t>
            </a:r>
            <a:r>
              <a:rPr lang="fi-FI" b="1" dirty="0" err="1">
                <a:solidFill>
                  <a:schemeClr val="bg1"/>
                </a:solidFill>
              </a:rPr>
              <a:t>räck</a:t>
            </a:r>
            <a:r>
              <a:rPr lang="fi-FI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DE2BCF6-0864-1326-D051-535179E1BDEA}"/>
              </a:ext>
            </a:extLst>
          </p:cNvPr>
          <p:cNvSpPr txBox="1"/>
          <p:nvPr/>
        </p:nvSpPr>
        <p:spPr>
          <a:xfrm>
            <a:off x="3843533" y="2552991"/>
            <a:ext cx="147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 dirty="0">
                <a:solidFill>
                  <a:schemeClr val="bg1"/>
                </a:solidFill>
              </a:rPr>
              <a:t>”Kurva” </a:t>
            </a:r>
            <a:br>
              <a:rPr lang="fi-FI" b="1" dirty="0">
                <a:solidFill>
                  <a:schemeClr val="bg1"/>
                </a:solidFill>
              </a:rPr>
            </a:br>
            <a:r>
              <a:rPr lang="fi-FI" b="1" dirty="0">
                <a:solidFill>
                  <a:schemeClr val="bg1"/>
                </a:solidFill>
              </a:rPr>
              <a:t>(3 </a:t>
            </a:r>
            <a:r>
              <a:rPr lang="fi-FI" b="1" dirty="0" err="1">
                <a:solidFill>
                  <a:schemeClr val="bg1"/>
                </a:solidFill>
              </a:rPr>
              <a:t>platser</a:t>
            </a:r>
            <a:r>
              <a:rPr lang="fi-FI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9ECEA00-FD72-8F08-C69E-AE04CF5F4BD9}"/>
              </a:ext>
            </a:extLst>
          </p:cNvPr>
          <p:cNvSpPr txBox="1"/>
          <p:nvPr/>
        </p:nvSpPr>
        <p:spPr>
          <a:xfrm>
            <a:off x="6094596" y="2642834"/>
            <a:ext cx="147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 dirty="0">
                <a:solidFill>
                  <a:schemeClr val="bg1"/>
                </a:solidFill>
              </a:rPr>
              <a:t>”</a:t>
            </a:r>
            <a:r>
              <a:rPr lang="fi-FI" b="1" dirty="0" err="1">
                <a:solidFill>
                  <a:schemeClr val="bg1"/>
                </a:solidFill>
              </a:rPr>
              <a:t>Under</a:t>
            </a:r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err="1">
                <a:solidFill>
                  <a:schemeClr val="bg1"/>
                </a:solidFill>
              </a:rPr>
              <a:t>äppelträdet</a:t>
            </a:r>
            <a:r>
              <a:rPr lang="fi-FI" b="1" dirty="0">
                <a:solidFill>
                  <a:schemeClr val="bg1"/>
                </a:solidFill>
              </a:rPr>
              <a:t> ”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38A461A-47C6-CB72-75BA-E007F8A27FBA}"/>
              </a:ext>
            </a:extLst>
          </p:cNvPr>
          <p:cNvSpPr txBox="1"/>
          <p:nvPr/>
        </p:nvSpPr>
        <p:spPr>
          <a:xfrm>
            <a:off x="8849395" y="3735189"/>
            <a:ext cx="1477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 dirty="0" err="1">
                <a:solidFill>
                  <a:schemeClr val="bg1"/>
                </a:solidFill>
              </a:rPr>
              <a:t>Sköljhuset</a:t>
            </a:r>
            <a:endParaRPr lang="fi-FI" b="1" dirty="0">
              <a:solidFill>
                <a:schemeClr val="bg1"/>
              </a:solidFill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1BA45A9-A638-66CB-9B44-DB53C8DEB45C}"/>
              </a:ext>
            </a:extLst>
          </p:cNvPr>
          <p:cNvSpPr txBox="1"/>
          <p:nvPr/>
        </p:nvSpPr>
        <p:spPr>
          <a:xfrm>
            <a:off x="10846735" y="3663057"/>
            <a:ext cx="1477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 dirty="0" err="1">
                <a:solidFill>
                  <a:schemeClr val="bg1"/>
                </a:solidFill>
              </a:rPr>
              <a:t>Knipan</a:t>
            </a:r>
            <a:endParaRPr lang="fi-FI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12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E3FE5-E20B-9091-914D-69296FDB1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dirty="0" err="1"/>
              <a:t>Stallörens</a:t>
            </a:r>
            <a:r>
              <a:rPr lang="en-FI" dirty="0"/>
              <a:t> </a:t>
            </a:r>
            <a:r>
              <a:rPr lang="en-FI" dirty="0" err="1"/>
              <a:t>hamnområde</a:t>
            </a:r>
            <a:r>
              <a:rPr lang="en-FI" dirty="0"/>
              <a:t> </a:t>
            </a:r>
            <a:r>
              <a:rPr lang="en-FI" dirty="0" err="1"/>
              <a:t>i</a:t>
            </a:r>
            <a:r>
              <a:rPr lang="en-FI" dirty="0"/>
              <a:t> Ekenäs </a:t>
            </a:r>
            <a:r>
              <a:rPr lang="en-FI" dirty="0" err="1"/>
              <a:t>genomgår</a:t>
            </a:r>
            <a:r>
              <a:rPr lang="en-FI" dirty="0"/>
              <a:t> </a:t>
            </a:r>
            <a:r>
              <a:rPr lang="en-FI" dirty="0" err="1"/>
              <a:t>en</a:t>
            </a:r>
            <a:r>
              <a:rPr lang="en-FI" dirty="0"/>
              <a:t> </a:t>
            </a:r>
            <a:r>
              <a:rPr lang="en-FI" dirty="0" err="1"/>
              <a:t>omfattande</a:t>
            </a:r>
            <a:r>
              <a:rPr lang="en-FI" dirty="0"/>
              <a:t> </a:t>
            </a:r>
            <a:r>
              <a:rPr lang="en-FI" dirty="0" err="1"/>
              <a:t>upprustning</a:t>
            </a:r>
            <a:r>
              <a:rPr lang="en-FI" dirty="0"/>
              <a:t> av </a:t>
            </a:r>
            <a:r>
              <a:rPr lang="en-FI" dirty="0" err="1"/>
              <a:t>strandkonstruktionerna</a:t>
            </a:r>
            <a:r>
              <a:rPr lang="en-FI" dirty="0"/>
              <a:t>, </a:t>
            </a:r>
            <a:r>
              <a:rPr lang="en-FI" dirty="0" err="1"/>
              <a:t>från</a:t>
            </a:r>
            <a:r>
              <a:rPr lang="en-FI" dirty="0"/>
              <a:t> </a:t>
            </a:r>
            <a:r>
              <a:rPr lang="en-FI" dirty="0" err="1"/>
              <a:t>stenläggningar</a:t>
            </a:r>
            <a:r>
              <a:rPr lang="en-FI" dirty="0"/>
              <a:t> och </a:t>
            </a:r>
            <a:r>
              <a:rPr lang="en-FI" dirty="0" err="1"/>
              <a:t>bryggor</a:t>
            </a:r>
            <a:r>
              <a:rPr lang="en-FI" dirty="0"/>
              <a:t> till </a:t>
            </a:r>
            <a:r>
              <a:rPr lang="en-FI" dirty="0" err="1"/>
              <a:t>grönområden</a:t>
            </a:r>
            <a:r>
              <a:rPr lang="en-FI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dirty="0" err="1"/>
              <a:t>Glädjande</a:t>
            </a:r>
            <a:r>
              <a:rPr lang="en-FI" dirty="0"/>
              <a:t> </a:t>
            </a:r>
            <a:r>
              <a:rPr lang="en-FI" dirty="0" err="1"/>
              <a:t>nog</a:t>
            </a:r>
            <a:r>
              <a:rPr lang="en-FI" dirty="0"/>
              <a:t> </a:t>
            </a:r>
            <a:r>
              <a:rPr lang="en-FI" dirty="0" err="1"/>
              <a:t>har</a:t>
            </a:r>
            <a:r>
              <a:rPr lang="en-FI" dirty="0"/>
              <a:t> </a:t>
            </a:r>
            <a:r>
              <a:rPr lang="en-FI" dirty="0" err="1"/>
              <a:t>hamnområdet</a:t>
            </a:r>
            <a:r>
              <a:rPr lang="en-FI" dirty="0"/>
              <a:t> under de </a:t>
            </a:r>
            <a:r>
              <a:rPr lang="en-FI" dirty="0" err="1"/>
              <a:t>senaste</a:t>
            </a:r>
            <a:r>
              <a:rPr lang="en-FI" dirty="0"/>
              <a:t> </a:t>
            </a:r>
            <a:r>
              <a:rPr lang="en-FI" dirty="0" err="1"/>
              <a:t>åren</a:t>
            </a:r>
            <a:r>
              <a:rPr lang="en-FI" dirty="0"/>
              <a:t> </a:t>
            </a:r>
            <a:r>
              <a:rPr lang="en-FI" dirty="0" err="1"/>
              <a:t>i</a:t>
            </a:r>
            <a:r>
              <a:rPr lang="en-FI" dirty="0"/>
              <a:t> </a:t>
            </a:r>
            <a:r>
              <a:rPr lang="en-FI" dirty="0" err="1"/>
              <a:t>allt</a:t>
            </a:r>
            <a:r>
              <a:rPr lang="en-FI" dirty="0"/>
              <a:t> </a:t>
            </a:r>
            <a:r>
              <a:rPr lang="en-FI" dirty="0" err="1"/>
              <a:t>högre</a:t>
            </a:r>
            <a:r>
              <a:rPr lang="en-FI" dirty="0"/>
              <a:t> grad </a:t>
            </a:r>
            <a:r>
              <a:rPr lang="en-FI" dirty="0" err="1"/>
              <a:t>utvecklats</a:t>
            </a:r>
            <a:r>
              <a:rPr lang="en-FI" dirty="0"/>
              <a:t> till </a:t>
            </a:r>
            <a:r>
              <a:rPr lang="en-FI" dirty="0" err="1"/>
              <a:t>en</a:t>
            </a:r>
            <a:r>
              <a:rPr lang="en-FI" dirty="0"/>
              <a:t> </a:t>
            </a:r>
            <a:r>
              <a:rPr lang="en-FI" dirty="0" err="1"/>
              <a:t>naturlig</a:t>
            </a:r>
            <a:r>
              <a:rPr lang="en-FI" dirty="0"/>
              <a:t> </a:t>
            </a:r>
            <a:r>
              <a:rPr lang="en-FI" dirty="0" err="1"/>
              <a:t>mötesplats</a:t>
            </a:r>
            <a:r>
              <a:rPr lang="en-FI" dirty="0"/>
              <a:t> för </a:t>
            </a:r>
            <a:r>
              <a:rPr lang="en-FI" dirty="0" err="1"/>
              <a:t>både</a:t>
            </a:r>
            <a:r>
              <a:rPr lang="en-FI" dirty="0"/>
              <a:t> </a:t>
            </a:r>
            <a:r>
              <a:rPr lang="en-FI" dirty="0" err="1"/>
              <a:t>stadens</a:t>
            </a:r>
            <a:r>
              <a:rPr lang="en-FI" dirty="0"/>
              <a:t> </a:t>
            </a:r>
            <a:r>
              <a:rPr lang="en-FI" dirty="0" err="1"/>
              <a:t>invånare</a:t>
            </a:r>
            <a:r>
              <a:rPr lang="en-FI" dirty="0"/>
              <a:t> och </a:t>
            </a:r>
            <a:r>
              <a:rPr lang="en-FI" dirty="0" err="1"/>
              <a:t>besökare</a:t>
            </a:r>
            <a:r>
              <a:rPr lang="en-FI" dirty="0"/>
              <a:t>. </a:t>
            </a:r>
            <a:r>
              <a:rPr lang="en-FI" dirty="0" err="1"/>
              <a:t>Området</a:t>
            </a:r>
            <a:r>
              <a:rPr lang="en-FI" dirty="0"/>
              <a:t> </a:t>
            </a:r>
            <a:r>
              <a:rPr lang="en-FI" dirty="0" err="1"/>
              <a:t>har</a:t>
            </a:r>
            <a:r>
              <a:rPr lang="en-FI" dirty="0"/>
              <a:t> </a:t>
            </a:r>
            <a:r>
              <a:rPr lang="en-FI" dirty="0" err="1"/>
              <a:t>ett</a:t>
            </a:r>
            <a:r>
              <a:rPr lang="en-FI" dirty="0"/>
              <a:t> </a:t>
            </a:r>
            <a:r>
              <a:rPr lang="en-FI" dirty="0" err="1"/>
              <a:t>trivsamt</a:t>
            </a:r>
            <a:r>
              <a:rPr lang="en-FI" dirty="0"/>
              <a:t> </a:t>
            </a:r>
            <a:r>
              <a:rPr lang="en-FI" dirty="0" err="1"/>
              <a:t>serviceutbud</a:t>
            </a:r>
            <a:r>
              <a:rPr lang="en-FI" dirty="0"/>
              <a:t> med bland </a:t>
            </a:r>
            <a:r>
              <a:rPr lang="en-FI" dirty="0" err="1"/>
              <a:t>annat</a:t>
            </a:r>
            <a:r>
              <a:rPr lang="en-FI" dirty="0"/>
              <a:t> </a:t>
            </a:r>
            <a:r>
              <a:rPr lang="en-FI" dirty="0" err="1"/>
              <a:t>restauranger</a:t>
            </a:r>
            <a:r>
              <a:rPr lang="en-FI" dirty="0"/>
              <a:t> och </a:t>
            </a:r>
            <a:r>
              <a:rPr lang="en-FI" dirty="0" err="1"/>
              <a:t>lekpark</a:t>
            </a:r>
            <a:r>
              <a:rPr lang="en-US" dirty="0" err="1"/>
              <a:t>en</a:t>
            </a:r>
            <a:r>
              <a:rPr lang="en-FI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dirty="0"/>
              <a:t>Med </a:t>
            </a:r>
            <a:r>
              <a:rPr lang="en-FI" dirty="0" err="1"/>
              <a:t>konsthelheten</a:t>
            </a:r>
            <a:r>
              <a:rPr lang="en-FI" dirty="0"/>
              <a:t> </a:t>
            </a:r>
            <a:r>
              <a:rPr lang="en-FI" dirty="0" err="1"/>
              <a:t>vill</a:t>
            </a:r>
            <a:r>
              <a:rPr lang="en-FI" dirty="0"/>
              <a:t> vi </a:t>
            </a:r>
            <a:r>
              <a:rPr lang="en-FI" dirty="0" err="1"/>
              <a:t>ytterligare</a:t>
            </a:r>
            <a:r>
              <a:rPr lang="en-FI" dirty="0"/>
              <a:t> </a:t>
            </a:r>
            <a:r>
              <a:rPr lang="en-FI" dirty="0" err="1"/>
              <a:t>öka</a:t>
            </a:r>
            <a:r>
              <a:rPr lang="en-FI" dirty="0"/>
              <a:t> </a:t>
            </a:r>
            <a:r>
              <a:rPr lang="en-FI" dirty="0" err="1"/>
              <a:t>trivseln</a:t>
            </a:r>
            <a:r>
              <a:rPr lang="en-FI" dirty="0"/>
              <a:t> och </a:t>
            </a:r>
            <a:r>
              <a:rPr lang="en-FI" dirty="0" err="1"/>
              <a:t>främja</a:t>
            </a:r>
            <a:r>
              <a:rPr lang="en-FI" dirty="0"/>
              <a:t> </a:t>
            </a:r>
            <a:r>
              <a:rPr lang="en-FI" dirty="0" err="1"/>
              <a:t>naturliga</a:t>
            </a:r>
            <a:r>
              <a:rPr lang="en-FI" dirty="0"/>
              <a:t> </a:t>
            </a:r>
            <a:r>
              <a:rPr lang="en-FI" dirty="0" err="1"/>
              <a:t>möten</a:t>
            </a:r>
            <a:r>
              <a:rPr lang="en-FI" dirty="0"/>
              <a:t> </a:t>
            </a:r>
            <a:r>
              <a:rPr lang="en-FI" dirty="0" err="1"/>
              <a:t>mellan</a:t>
            </a:r>
            <a:r>
              <a:rPr lang="en-FI" dirty="0"/>
              <a:t> </a:t>
            </a:r>
            <a:r>
              <a:rPr lang="en-FI" dirty="0" err="1"/>
              <a:t>människor</a:t>
            </a:r>
            <a:r>
              <a:rPr lang="en-FI" dirty="0"/>
              <a:t>. </a:t>
            </a:r>
            <a:r>
              <a:rPr lang="en-FI" dirty="0" err="1"/>
              <a:t>Längs</a:t>
            </a:r>
            <a:r>
              <a:rPr lang="en-FI" dirty="0"/>
              <a:t> </a:t>
            </a:r>
            <a:r>
              <a:rPr lang="en-FI" dirty="0" err="1"/>
              <a:t>promenadstråket</a:t>
            </a:r>
            <a:r>
              <a:rPr lang="en-FI" dirty="0"/>
              <a:t> </a:t>
            </a:r>
            <a:r>
              <a:rPr lang="en-FI" dirty="0" err="1"/>
              <a:t>vill</a:t>
            </a:r>
            <a:r>
              <a:rPr lang="en-FI" dirty="0"/>
              <a:t> vi </a:t>
            </a:r>
            <a:r>
              <a:rPr lang="en-FI" dirty="0" err="1"/>
              <a:t>skapa</a:t>
            </a:r>
            <a:r>
              <a:rPr lang="en-FI" dirty="0"/>
              <a:t> </a:t>
            </a:r>
            <a:r>
              <a:rPr lang="en-FI" dirty="0" err="1"/>
              <a:t>möjligheter</a:t>
            </a:r>
            <a:r>
              <a:rPr lang="en-FI" dirty="0"/>
              <a:t> </a:t>
            </a:r>
            <a:r>
              <a:rPr lang="en-FI" dirty="0" err="1"/>
              <a:t>att</a:t>
            </a:r>
            <a:r>
              <a:rPr lang="en-FI" dirty="0"/>
              <a:t> </a:t>
            </a:r>
            <a:r>
              <a:rPr lang="en-FI" dirty="0" err="1"/>
              <a:t>upptäcka</a:t>
            </a:r>
            <a:r>
              <a:rPr lang="en-FI" dirty="0"/>
              <a:t>, </a:t>
            </a:r>
            <a:r>
              <a:rPr lang="en-FI" dirty="0" err="1"/>
              <a:t>uppleva</a:t>
            </a:r>
            <a:r>
              <a:rPr lang="en-FI" dirty="0"/>
              <a:t> och leva sig in </a:t>
            </a:r>
            <a:r>
              <a:rPr lang="en-FI" dirty="0" err="1"/>
              <a:t>i</a:t>
            </a:r>
            <a:r>
              <a:rPr lang="en-FI" dirty="0"/>
              <a:t> </a:t>
            </a:r>
            <a:r>
              <a:rPr lang="en-FI" dirty="0" err="1"/>
              <a:t>platsen</a:t>
            </a:r>
            <a:r>
              <a:rPr lang="en-FI" dirty="0"/>
              <a:t> </a:t>
            </a:r>
            <a:r>
              <a:rPr lang="en-FI" dirty="0" err="1"/>
              <a:t>samt</a:t>
            </a:r>
            <a:r>
              <a:rPr lang="en-FI" dirty="0"/>
              <a:t> </a:t>
            </a:r>
            <a:r>
              <a:rPr lang="en-FI" dirty="0" err="1"/>
              <a:t>uppmärksamma</a:t>
            </a:r>
            <a:r>
              <a:rPr lang="en-FI" dirty="0"/>
              <a:t> </a:t>
            </a:r>
            <a:r>
              <a:rPr lang="en-FI" dirty="0" err="1"/>
              <a:t>aspekter</a:t>
            </a:r>
            <a:r>
              <a:rPr lang="en-FI" dirty="0"/>
              <a:t> </a:t>
            </a:r>
            <a:r>
              <a:rPr lang="en-FI" dirty="0" err="1"/>
              <a:t>som</a:t>
            </a:r>
            <a:r>
              <a:rPr lang="en-FI" dirty="0"/>
              <a:t> </a:t>
            </a:r>
            <a:r>
              <a:rPr lang="en-FI" dirty="0" err="1"/>
              <a:t>berör</a:t>
            </a:r>
            <a:r>
              <a:rPr lang="en-FI" dirty="0"/>
              <a:t> </a:t>
            </a:r>
            <a:r>
              <a:rPr lang="en-FI" dirty="0" err="1"/>
              <a:t>livet</a:t>
            </a:r>
            <a:r>
              <a:rPr lang="en-FI" dirty="0"/>
              <a:t> </a:t>
            </a:r>
            <a:r>
              <a:rPr lang="en-FI" dirty="0" err="1"/>
              <a:t>i</a:t>
            </a:r>
            <a:r>
              <a:rPr lang="en-FI" dirty="0"/>
              <a:t> </a:t>
            </a:r>
            <a:r>
              <a:rPr lang="en-FI" dirty="0" err="1"/>
              <a:t>havet</a:t>
            </a:r>
            <a:r>
              <a:rPr lang="en-FI" dirty="0"/>
              <a:t> och </a:t>
            </a:r>
            <a:r>
              <a:rPr lang="en-FI" dirty="0" err="1"/>
              <a:t>längs</a:t>
            </a:r>
            <a:r>
              <a:rPr lang="en-FI" dirty="0"/>
              <a:t> </a:t>
            </a:r>
            <a:r>
              <a:rPr lang="en-FI" dirty="0" err="1"/>
              <a:t>dess</a:t>
            </a:r>
            <a:r>
              <a:rPr lang="en-FI" dirty="0"/>
              <a:t> </a:t>
            </a:r>
            <a:r>
              <a:rPr lang="en-FI" dirty="0" err="1"/>
              <a:t>stränder</a:t>
            </a:r>
            <a:r>
              <a:rPr lang="en-FI" dirty="0"/>
              <a:t> och </a:t>
            </a:r>
            <a:r>
              <a:rPr lang="en-FI" dirty="0" err="1"/>
              <a:t>hur</a:t>
            </a:r>
            <a:r>
              <a:rPr lang="en-FI" dirty="0"/>
              <a:t> dessa </a:t>
            </a:r>
            <a:r>
              <a:rPr lang="en-FI" dirty="0" err="1"/>
              <a:t>kan</a:t>
            </a:r>
            <a:r>
              <a:rPr lang="en-FI" dirty="0"/>
              <a:t> </a:t>
            </a:r>
            <a:r>
              <a:rPr lang="en-FI" dirty="0" err="1"/>
              <a:t>skyddas</a:t>
            </a:r>
            <a:r>
              <a:rPr lang="en-FI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dirty="0" err="1"/>
              <a:t>Konstens</a:t>
            </a:r>
            <a:r>
              <a:rPr lang="en-FI" dirty="0"/>
              <a:t> </a:t>
            </a:r>
            <a:r>
              <a:rPr lang="en-FI" dirty="0" err="1"/>
              <a:t>uppgift</a:t>
            </a:r>
            <a:r>
              <a:rPr lang="en-FI" dirty="0"/>
              <a:t> </a:t>
            </a:r>
            <a:r>
              <a:rPr lang="en-FI" dirty="0" err="1"/>
              <a:t>är</a:t>
            </a:r>
            <a:r>
              <a:rPr lang="en-FI" dirty="0"/>
              <a:t> </a:t>
            </a:r>
            <a:r>
              <a:rPr lang="en-FI" dirty="0" err="1"/>
              <a:t>att</a:t>
            </a:r>
            <a:r>
              <a:rPr lang="en-FI" dirty="0"/>
              <a:t> </a:t>
            </a:r>
            <a:r>
              <a:rPr lang="en-FI" dirty="0" err="1"/>
              <a:t>möta</a:t>
            </a:r>
            <a:r>
              <a:rPr lang="en-FI" dirty="0"/>
              <a:t> </a:t>
            </a:r>
            <a:r>
              <a:rPr lang="en-FI" dirty="0" err="1"/>
              <a:t>människan</a:t>
            </a:r>
            <a:r>
              <a:rPr lang="en-FI" dirty="0"/>
              <a:t> och </a:t>
            </a:r>
            <a:r>
              <a:rPr lang="en-FI" dirty="0" err="1"/>
              <a:t>väcka</a:t>
            </a:r>
            <a:r>
              <a:rPr lang="en-FI" dirty="0"/>
              <a:t> </a:t>
            </a:r>
            <a:r>
              <a:rPr lang="en-FI" dirty="0" err="1"/>
              <a:t>glädje</a:t>
            </a:r>
            <a:r>
              <a:rPr lang="en-FI" dirty="0"/>
              <a:t>, </a:t>
            </a:r>
            <a:r>
              <a:rPr lang="en-FI" dirty="0" err="1"/>
              <a:t>tankar</a:t>
            </a:r>
            <a:r>
              <a:rPr lang="en-FI" dirty="0"/>
              <a:t> och </a:t>
            </a:r>
            <a:r>
              <a:rPr lang="en-FI" dirty="0" err="1"/>
              <a:t>samtal</a:t>
            </a:r>
            <a:r>
              <a:rPr lang="en-US" dirty="0" err="1"/>
              <a:t>sämnen</a:t>
            </a:r>
            <a:r>
              <a:rPr lang="en-FI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dirty="0" err="1"/>
              <a:t>Området</a:t>
            </a:r>
            <a:r>
              <a:rPr lang="en-FI" dirty="0"/>
              <a:t> </a:t>
            </a:r>
            <a:r>
              <a:rPr lang="en-FI" dirty="0" err="1"/>
              <a:t>erbjuder</a:t>
            </a:r>
            <a:r>
              <a:rPr lang="en-FI" dirty="0"/>
              <a:t> </a:t>
            </a:r>
            <a:r>
              <a:rPr lang="en-FI" dirty="0" err="1"/>
              <a:t>också</a:t>
            </a:r>
            <a:r>
              <a:rPr lang="en-FI" dirty="0"/>
              <a:t> </a:t>
            </a:r>
            <a:r>
              <a:rPr lang="en-FI" dirty="0" err="1"/>
              <a:t>skolorna</a:t>
            </a:r>
            <a:r>
              <a:rPr lang="en-FI" dirty="0"/>
              <a:t> </a:t>
            </a:r>
            <a:r>
              <a:rPr lang="en-FI" dirty="0" err="1"/>
              <a:t>en</a:t>
            </a:r>
            <a:r>
              <a:rPr lang="en-FI" dirty="0"/>
              <a:t> </a:t>
            </a:r>
            <a:r>
              <a:rPr lang="en-FI" dirty="0" err="1"/>
              <a:t>ny</a:t>
            </a:r>
            <a:r>
              <a:rPr lang="en-FI" dirty="0"/>
              <a:t> </a:t>
            </a:r>
            <a:r>
              <a:rPr lang="en-FI" dirty="0" err="1"/>
              <a:t>lärmiljö</a:t>
            </a:r>
            <a:r>
              <a:rPr lang="en-FI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dirty="0"/>
              <a:t>Den </a:t>
            </a:r>
            <a:r>
              <a:rPr lang="en-FI" dirty="0" err="1"/>
              <a:t>totala</a:t>
            </a:r>
            <a:r>
              <a:rPr lang="en-FI" dirty="0"/>
              <a:t> </a:t>
            </a:r>
            <a:r>
              <a:rPr lang="en-FI" dirty="0" err="1"/>
              <a:t>budgeten</a:t>
            </a:r>
            <a:r>
              <a:rPr lang="en-FI" dirty="0"/>
              <a:t> för </a:t>
            </a:r>
            <a:r>
              <a:rPr lang="en-FI" dirty="0" err="1"/>
              <a:t>konstprojektet</a:t>
            </a:r>
            <a:r>
              <a:rPr lang="en-FI" dirty="0"/>
              <a:t> </a:t>
            </a:r>
            <a:r>
              <a:rPr lang="en-FI" dirty="0" err="1"/>
              <a:t>är</a:t>
            </a:r>
            <a:r>
              <a:rPr lang="en-FI" dirty="0"/>
              <a:t> </a:t>
            </a:r>
            <a:r>
              <a:rPr lang="en-US" b="1" dirty="0"/>
              <a:t>60 000€</a:t>
            </a:r>
            <a:r>
              <a:rPr lang="en-FI" dirty="0"/>
              <a:t>, </a:t>
            </a:r>
            <a:r>
              <a:rPr lang="en-FI" dirty="0" err="1"/>
              <a:t>inklusive</a:t>
            </a:r>
            <a:r>
              <a:rPr lang="en-FI" dirty="0"/>
              <a:t> </a:t>
            </a:r>
            <a:r>
              <a:rPr lang="en-FI" dirty="0" err="1"/>
              <a:t>samtliga</a:t>
            </a:r>
            <a:r>
              <a:rPr lang="en-FI" dirty="0"/>
              <a:t> </a:t>
            </a:r>
            <a:r>
              <a:rPr lang="en-FI" dirty="0" err="1"/>
              <a:t>kostnader</a:t>
            </a:r>
            <a:r>
              <a:rPr lang="en-FI" dirty="0"/>
              <a:t> </a:t>
            </a:r>
            <a:r>
              <a:rPr lang="en-FI" dirty="0" err="1"/>
              <a:t>samt</a:t>
            </a:r>
            <a:r>
              <a:rPr lang="en-FI" dirty="0"/>
              <a:t> </a:t>
            </a:r>
            <a:r>
              <a:rPr lang="en-FI" dirty="0" err="1"/>
              <a:t>en</a:t>
            </a:r>
            <a:r>
              <a:rPr lang="en-FI" dirty="0"/>
              <a:t> </a:t>
            </a:r>
            <a:r>
              <a:rPr lang="en-FI" dirty="0" err="1"/>
              <a:t>eventuell</a:t>
            </a:r>
            <a:r>
              <a:rPr lang="en-FI" dirty="0"/>
              <a:t> </a:t>
            </a:r>
            <a:r>
              <a:rPr lang="en-FI" dirty="0" err="1"/>
              <a:t>parallell</a:t>
            </a:r>
            <a:r>
              <a:rPr lang="en-FI" dirty="0"/>
              <a:t> </a:t>
            </a:r>
            <a:r>
              <a:rPr lang="en-FI" dirty="0" err="1"/>
              <a:t>skisstävling</a:t>
            </a:r>
            <a:r>
              <a:rPr lang="en-FI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C1D868-FD6F-F2C5-5061-012A60A9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Bakgrundsinformation</a:t>
            </a:r>
            <a:endParaRPr lang="en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6705F-9682-085D-87F5-0CDAAD10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E2D4F-A668-3679-7402-A061B28F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884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77ED75C-EA15-D854-8B86-24114ED59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844675"/>
            <a:ext cx="5737225" cy="4113214"/>
          </a:xfrm>
        </p:spPr>
        <p:txBody>
          <a:bodyPr/>
          <a:lstStyle/>
          <a:p>
            <a:pPr>
              <a:buNone/>
            </a:pPr>
            <a:r>
              <a:rPr lang="en-FI" sz="1600" dirty="0"/>
              <a:t>En </a:t>
            </a:r>
            <a:r>
              <a:rPr lang="en-FI" sz="1600" dirty="0" err="1"/>
              <a:t>mångdelad</a:t>
            </a:r>
            <a:r>
              <a:rPr lang="en-FI" sz="1600" dirty="0"/>
              <a:t> </a:t>
            </a:r>
            <a:r>
              <a:rPr lang="en-FI" sz="1600" dirty="0" err="1"/>
              <a:t>helhet</a:t>
            </a:r>
            <a:r>
              <a:rPr lang="en-FI" sz="1600" dirty="0"/>
              <a:t> </a:t>
            </a:r>
            <a:r>
              <a:rPr lang="en-FI" sz="1600" dirty="0" err="1"/>
              <a:t>bestående</a:t>
            </a:r>
            <a:r>
              <a:rPr lang="en-FI" sz="1600" dirty="0"/>
              <a:t> av </a:t>
            </a:r>
            <a:r>
              <a:rPr lang="en-FI" sz="1600" dirty="0" err="1"/>
              <a:t>mindre</a:t>
            </a:r>
            <a:r>
              <a:rPr lang="en-FI" sz="1600" dirty="0"/>
              <a:t> </a:t>
            </a:r>
            <a:r>
              <a:rPr lang="en-FI" sz="1600" dirty="0" err="1"/>
              <a:t>konstverk</a:t>
            </a:r>
            <a:r>
              <a:rPr lang="en-FI" sz="1600" dirty="0"/>
              <a:t> tar </a:t>
            </a:r>
            <a:r>
              <a:rPr lang="en-FI" sz="1600" dirty="0" err="1"/>
              <a:t>hela</a:t>
            </a:r>
            <a:r>
              <a:rPr lang="en-FI" sz="1600" dirty="0"/>
              <a:t> </a:t>
            </a:r>
            <a:r>
              <a:rPr lang="en-FI" sz="1600" dirty="0" err="1"/>
              <a:t>strandzonen</a:t>
            </a:r>
            <a:r>
              <a:rPr lang="en-FI" sz="1600" dirty="0"/>
              <a:t>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anspråk</a:t>
            </a:r>
            <a:r>
              <a:rPr lang="en-FI" sz="1600" dirty="0"/>
              <a:t>. </a:t>
            </a:r>
            <a:r>
              <a:rPr lang="en-FI" sz="1600" dirty="0" err="1"/>
              <a:t>Verken</a:t>
            </a:r>
            <a:r>
              <a:rPr lang="en-FI" sz="1600" dirty="0"/>
              <a:t> </a:t>
            </a:r>
            <a:r>
              <a:rPr lang="en-FI" sz="1600" dirty="0" err="1"/>
              <a:t>skapar</a:t>
            </a:r>
            <a:r>
              <a:rPr lang="en-FI" sz="1600" dirty="0"/>
              <a:t> </a:t>
            </a:r>
            <a:r>
              <a:rPr lang="en-FI" sz="1600" dirty="0" err="1"/>
              <a:t>en</a:t>
            </a:r>
            <a:r>
              <a:rPr lang="en-FI" sz="1600" dirty="0"/>
              <a:t> </a:t>
            </a:r>
            <a:r>
              <a:rPr lang="en-FI" sz="1600" dirty="0" err="1"/>
              <a:t>upplevelserik</a:t>
            </a:r>
            <a:r>
              <a:rPr lang="en-FI" sz="1600" dirty="0"/>
              <a:t> </a:t>
            </a:r>
            <a:r>
              <a:rPr lang="en-FI" sz="1600" dirty="0" err="1"/>
              <a:t>stig</a:t>
            </a:r>
            <a:r>
              <a:rPr lang="en-FI" sz="1600" dirty="0"/>
              <a:t> </a:t>
            </a:r>
            <a:r>
              <a:rPr lang="en-FI" sz="1600" dirty="0" err="1"/>
              <a:t>genom</a:t>
            </a:r>
            <a:r>
              <a:rPr lang="en-FI" sz="1600" dirty="0"/>
              <a:t> </a:t>
            </a:r>
            <a:r>
              <a:rPr lang="en-FI" sz="1600" dirty="0" err="1"/>
              <a:t>området</a:t>
            </a:r>
            <a:r>
              <a:rPr lang="en-FI" sz="1600" dirty="0"/>
              <a:t> och </a:t>
            </a:r>
            <a:r>
              <a:rPr lang="en-FI" sz="1600" dirty="0" err="1"/>
              <a:t>erbjuder</a:t>
            </a:r>
            <a:r>
              <a:rPr lang="en-FI" sz="1600" dirty="0"/>
              <a:t> </a:t>
            </a:r>
            <a:r>
              <a:rPr lang="en-FI" sz="1600" dirty="0" err="1"/>
              <a:t>glädjen</a:t>
            </a:r>
            <a:r>
              <a:rPr lang="en-FI" sz="1600" dirty="0"/>
              <a:t>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att</a:t>
            </a:r>
            <a:r>
              <a:rPr lang="en-FI" sz="1600" dirty="0"/>
              <a:t> </a:t>
            </a:r>
            <a:r>
              <a:rPr lang="en-FI" sz="1600" dirty="0" err="1"/>
              <a:t>upptäcka</a:t>
            </a:r>
            <a:r>
              <a:rPr lang="en-FI" sz="1600" dirty="0"/>
              <a:t> och </a:t>
            </a:r>
            <a:r>
              <a:rPr lang="en-FI" sz="1600" dirty="0" err="1"/>
              <a:t>utforska</a:t>
            </a:r>
            <a:r>
              <a:rPr lang="en-FI" sz="1600" dirty="0"/>
              <a:t>.</a:t>
            </a:r>
          </a:p>
          <a:p>
            <a:pPr>
              <a:buNone/>
            </a:pPr>
            <a:r>
              <a:rPr lang="en-FI" sz="1600" dirty="0"/>
              <a:t>I </a:t>
            </a:r>
            <a:r>
              <a:rPr lang="en-FI" sz="1600" dirty="0" err="1"/>
              <a:t>samband</a:t>
            </a:r>
            <a:r>
              <a:rPr lang="en-FI" sz="1600" dirty="0"/>
              <a:t> med </a:t>
            </a:r>
            <a:r>
              <a:rPr lang="en-FI" sz="1600" dirty="0" err="1"/>
              <a:t>generalplaneringen</a:t>
            </a:r>
            <a:r>
              <a:rPr lang="en-FI" sz="1600" dirty="0"/>
              <a:t> </a:t>
            </a:r>
            <a:r>
              <a:rPr lang="en-FI" sz="1600" dirty="0" err="1"/>
              <a:t>har</a:t>
            </a:r>
            <a:r>
              <a:rPr lang="en-FI" sz="1600" dirty="0"/>
              <a:t> </a:t>
            </a:r>
            <a:r>
              <a:rPr lang="en-FI" sz="1600" dirty="0" err="1"/>
              <a:t>ett</a:t>
            </a:r>
            <a:r>
              <a:rPr lang="en-FI" sz="1600" dirty="0"/>
              <a:t> </a:t>
            </a:r>
            <a:r>
              <a:rPr lang="en-FI" sz="1600" dirty="0" err="1"/>
              <a:t>koncept</a:t>
            </a:r>
            <a:r>
              <a:rPr lang="en-FI" sz="1600" dirty="0"/>
              <a:t> för </a:t>
            </a:r>
            <a:r>
              <a:rPr lang="en-FI" sz="1600" dirty="0" err="1"/>
              <a:t>konsten</a:t>
            </a:r>
            <a:r>
              <a:rPr lang="en-FI" sz="1600" dirty="0"/>
              <a:t> </a:t>
            </a:r>
            <a:r>
              <a:rPr lang="en-FI" sz="1600" dirty="0" err="1"/>
              <a:t>tagits</a:t>
            </a:r>
            <a:r>
              <a:rPr lang="en-FI" sz="1600" dirty="0"/>
              <a:t> </a:t>
            </a:r>
            <a:r>
              <a:rPr lang="en-FI" sz="1600" dirty="0" err="1"/>
              <a:t>fram</a:t>
            </a:r>
            <a:r>
              <a:rPr lang="en-FI" sz="1600" dirty="0"/>
              <a:t>. Konceptet </a:t>
            </a:r>
            <a:r>
              <a:rPr lang="en-FI" sz="1600" dirty="0" err="1"/>
              <a:t>vidareutvecklas</a:t>
            </a:r>
            <a:r>
              <a:rPr lang="en-FI" sz="1600" dirty="0"/>
              <a:t>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samarbete</a:t>
            </a:r>
            <a:r>
              <a:rPr lang="en-FI" sz="1600" dirty="0"/>
              <a:t> med </a:t>
            </a:r>
            <a:r>
              <a:rPr lang="en-FI" sz="1600" dirty="0" err="1"/>
              <a:t>stadens</a:t>
            </a:r>
            <a:r>
              <a:rPr lang="en-FI" sz="1600" dirty="0"/>
              <a:t> </a:t>
            </a:r>
            <a:r>
              <a:rPr lang="en-FI" sz="1600" dirty="0" err="1"/>
              <a:t>olika</a:t>
            </a:r>
            <a:r>
              <a:rPr lang="en-FI" sz="1600" dirty="0"/>
              <a:t> </a:t>
            </a:r>
            <a:r>
              <a:rPr lang="en-FI" sz="1600" dirty="0" err="1"/>
              <a:t>aktörer</a:t>
            </a:r>
            <a:r>
              <a:rPr lang="en-FI" sz="1600" dirty="0"/>
              <a:t>.</a:t>
            </a:r>
          </a:p>
          <a:p>
            <a:pPr>
              <a:buNone/>
            </a:pPr>
            <a:r>
              <a:rPr lang="en-FI" sz="1600" dirty="0" err="1"/>
              <a:t>Konsthelheten</a:t>
            </a:r>
            <a:r>
              <a:rPr lang="en-FI" sz="1600" dirty="0"/>
              <a:t> ska ha </a:t>
            </a:r>
            <a:r>
              <a:rPr lang="en-FI" sz="1600" dirty="0" err="1"/>
              <a:t>ett</a:t>
            </a:r>
            <a:r>
              <a:rPr lang="en-FI" sz="1600" dirty="0"/>
              <a:t> </a:t>
            </a:r>
            <a:r>
              <a:rPr lang="en-FI" sz="1600" dirty="0" err="1"/>
              <a:t>gemensamt</a:t>
            </a:r>
            <a:r>
              <a:rPr lang="en-FI" sz="1600" dirty="0"/>
              <a:t> </a:t>
            </a:r>
            <a:r>
              <a:rPr lang="en-FI" sz="1600" dirty="0" err="1"/>
              <a:t>tema</a:t>
            </a:r>
            <a:r>
              <a:rPr lang="en-FI" sz="1600" dirty="0"/>
              <a:t> </a:t>
            </a:r>
            <a:r>
              <a:rPr lang="en-FI" sz="1600" dirty="0" err="1"/>
              <a:t>som</a:t>
            </a:r>
            <a:r>
              <a:rPr lang="en-FI" sz="1600" dirty="0"/>
              <a:t> binder </a:t>
            </a:r>
            <a:r>
              <a:rPr lang="en-FI" sz="1600" dirty="0" err="1"/>
              <a:t>samman</a:t>
            </a:r>
            <a:r>
              <a:rPr lang="en-FI" sz="1600" dirty="0"/>
              <a:t> </a:t>
            </a:r>
            <a:r>
              <a:rPr lang="en-FI" sz="1600" dirty="0" err="1"/>
              <a:t>verken</a:t>
            </a:r>
            <a:r>
              <a:rPr lang="en-FI" sz="1600" dirty="0"/>
              <a:t>, </a:t>
            </a:r>
            <a:r>
              <a:rPr lang="en-FI" sz="1600" dirty="0" err="1"/>
              <a:t>samtidigt</a:t>
            </a:r>
            <a:r>
              <a:rPr lang="en-FI" sz="1600" dirty="0"/>
              <a:t> </a:t>
            </a:r>
            <a:r>
              <a:rPr lang="en-FI" sz="1600" dirty="0" err="1"/>
              <a:t>som</a:t>
            </a:r>
            <a:r>
              <a:rPr lang="en-FI" sz="1600" dirty="0"/>
              <a:t> det </a:t>
            </a:r>
            <a:r>
              <a:rPr lang="en-FI" sz="1600" dirty="0" err="1"/>
              <a:t>lämnar</a:t>
            </a:r>
            <a:r>
              <a:rPr lang="en-FI" sz="1600" dirty="0"/>
              <a:t> </a:t>
            </a:r>
            <a:r>
              <a:rPr lang="en-FI" sz="1600" dirty="0" err="1"/>
              <a:t>utrymme</a:t>
            </a:r>
            <a:r>
              <a:rPr lang="en-FI" sz="1600" dirty="0"/>
              <a:t> och </a:t>
            </a:r>
            <a:r>
              <a:rPr lang="en-FI" sz="1600" dirty="0" err="1"/>
              <a:t>möjligheter</a:t>
            </a:r>
            <a:r>
              <a:rPr lang="en-FI" sz="1600" dirty="0"/>
              <a:t> för </a:t>
            </a:r>
            <a:r>
              <a:rPr lang="en-FI" sz="1600" dirty="0" err="1"/>
              <a:t>kreativ</a:t>
            </a:r>
            <a:r>
              <a:rPr lang="en-FI" sz="1600" dirty="0"/>
              <a:t> </a:t>
            </a:r>
            <a:r>
              <a:rPr lang="en-FI" sz="1600" dirty="0" err="1"/>
              <a:t>tolkning</a:t>
            </a:r>
            <a:r>
              <a:rPr lang="en-FI" sz="1600" dirty="0"/>
              <a:t> och </a:t>
            </a:r>
            <a:r>
              <a:rPr lang="en-FI" sz="1600" dirty="0" err="1"/>
              <a:t>konstnärlig</a:t>
            </a:r>
            <a:r>
              <a:rPr lang="en-FI" sz="1600" dirty="0"/>
              <a:t> </a:t>
            </a:r>
            <a:r>
              <a:rPr lang="en-FI" sz="1600" dirty="0" err="1"/>
              <a:t>gestaltning</a:t>
            </a:r>
            <a:r>
              <a:rPr lang="en-FI" sz="1600" dirty="0"/>
              <a:t>. </a:t>
            </a:r>
            <a:r>
              <a:rPr lang="en-FI" sz="1600" dirty="0" err="1"/>
              <a:t>Tanken</a:t>
            </a:r>
            <a:r>
              <a:rPr lang="en-FI" sz="1600" dirty="0"/>
              <a:t> </a:t>
            </a:r>
            <a:r>
              <a:rPr lang="en-FI" sz="1600" dirty="0" err="1"/>
              <a:t>är</a:t>
            </a:r>
            <a:r>
              <a:rPr lang="en-FI" sz="1600" dirty="0"/>
              <a:t> </a:t>
            </a:r>
            <a:r>
              <a:rPr lang="en-FI" sz="1600" dirty="0" err="1"/>
              <a:t>att</a:t>
            </a:r>
            <a:r>
              <a:rPr lang="en-FI" sz="1600" dirty="0"/>
              <a:t> </a:t>
            </a:r>
            <a:r>
              <a:rPr lang="en-FI" sz="1600" dirty="0" err="1"/>
              <a:t>konsten</a:t>
            </a:r>
            <a:r>
              <a:rPr lang="en-FI" sz="1600" dirty="0"/>
              <a:t> ska </a:t>
            </a:r>
            <a:r>
              <a:rPr lang="en-FI" sz="1600" dirty="0" err="1"/>
              <a:t>vara</a:t>
            </a:r>
            <a:r>
              <a:rPr lang="en-FI" sz="1600" dirty="0"/>
              <a:t> </a:t>
            </a:r>
            <a:r>
              <a:rPr lang="en-FI" sz="1600" dirty="0" err="1"/>
              <a:t>en</a:t>
            </a:r>
            <a:r>
              <a:rPr lang="en-FI" sz="1600" dirty="0"/>
              <a:t> </a:t>
            </a:r>
            <a:r>
              <a:rPr lang="en-FI" sz="1600" dirty="0" err="1"/>
              <a:t>naturlig</a:t>
            </a:r>
            <a:r>
              <a:rPr lang="en-FI" sz="1600" dirty="0"/>
              <a:t> del av </a:t>
            </a:r>
            <a:r>
              <a:rPr lang="en-FI" sz="1600" dirty="0" err="1"/>
              <a:t>miljön</a:t>
            </a:r>
            <a:r>
              <a:rPr lang="en-FI" sz="1600" dirty="0"/>
              <a:t>, </a:t>
            </a:r>
            <a:r>
              <a:rPr lang="en-FI" sz="1600" dirty="0" err="1"/>
              <a:t>smälta</a:t>
            </a:r>
            <a:r>
              <a:rPr lang="en-FI" sz="1600" dirty="0"/>
              <a:t> in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omgivningen</a:t>
            </a:r>
            <a:r>
              <a:rPr lang="en-FI" sz="1600" dirty="0"/>
              <a:t> och </a:t>
            </a:r>
            <a:r>
              <a:rPr lang="en-FI" sz="1600" dirty="0" err="1"/>
              <a:t>kräva</a:t>
            </a:r>
            <a:r>
              <a:rPr lang="en-FI" sz="1600" dirty="0"/>
              <a:t> </a:t>
            </a:r>
            <a:r>
              <a:rPr lang="en-FI" sz="1600" dirty="0" err="1"/>
              <a:t>så</a:t>
            </a:r>
            <a:r>
              <a:rPr lang="en-FI" sz="1600" dirty="0"/>
              <a:t> lite </a:t>
            </a:r>
            <a:r>
              <a:rPr lang="en-FI" sz="1600" dirty="0" err="1"/>
              <a:t>underhåll</a:t>
            </a:r>
            <a:r>
              <a:rPr lang="en-FI" sz="1600" dirty="0"/>
              <a:t> </a:t>
            </a:r>
            <a:r>
              <a:rPr lang="en-FI" sz="1600" dirty="0" err="1"/>
              <a:t>som</a:t>
            </a:r>
            <a:r>
              <a:rPr lang="en-FI" sz="1600" dirty="0"/>
              <a:t> </a:t>
            </a:r>
            <a:r>
              <a:rPr lang="en-FI" sz="1600" dirty="0" err="1"/>
              <a:t>möjligt</a:t>
            </a:r>
            <a:r>
              <a:rPr lang="en-FI" sz="1600" dirty="0"/>
              <a:t>.</a:t>
            </a:r>
          </a:p>
          <a:p>
            <a:pPr>
              <a:buNone/>
            </a:pPr>
            <a:r>
              <a:rPr lang="en-FI" sz="1600" dirty="0"/>
              <a:t>Temat </a:t>
            </a:r>
            <a:r>
              <a:rPr lang="en-FI" sz="1600" dirty="0" err="1"/>
              <a:t>kan</a:t>
            </a:r>
            <a:r>
              <a:rPr lang="en-FI" sz="1600" dirty="0"/>
              <a:t> </a:t>
            </a:r>
            <a:r>
              <a:rPr lang="en-FI" sz="1600" dirty="0" err="1"/>
              <a:t>exempelvis</a:t>
            </a:r>
            <a:r>
              <a:rPr lang="en-FI" sz="1600" dirty="0"/>
              <a:t> </a:t>
            </a:r>
            <a:r>
              <a:rPr lang="en-FI" sz="1600" dirty="0" err="1"/>
              <a:t>vara</a:t>
            </a:r>
            <a:r>
              <a:rPr lang="en-FI" sz="1600" dirty="0"/>
              <a:t> </a:t>
            </a:r>
            <a:r>
              <a:rPr lang="en-FI" sz="1600" b="1" dirty="0"/>
              <a:t>”Livet </a:t>
            </a:r>
            <a:r>
              <a:rPr lang="en-FI" sz="1600" b="1" dirty="0" err="1"/>
              <a:t>i</a:t>
            </a:r>
            <a:r>
              <a:rPr lang="en-FI" sz="1600" b="1" dirty="0"/>
              <a:t> </a:t>
            </a:r>
            <a:r>
              <a:rPr lang="en-FI" sz="1600" b="1" dirty="0" err="1"/>
              <a:t>havet</a:t>
            </a:r>
            <a:r>
              <a:rPr lang="en-FI" sz="1600" b="1" dirty="0"/>
              <a:t>”</a:t>
            </a:r>
            <a:r>
              <a:rPr lang="en-FI" sz="1600" dirty="0"/>
              <a:t>, </a:t>
            </a:r>
            <a:r>
              <a:rPr lang="en-FI" sz="1600" dirty="0" err="1"/>
              <a:t>där</a:t>
            </a:r>
            <a:r>
              <a:rPr lang="en-FI" sz="1600" dirty="0"/>
              <a:t> </a:t>
            </a:r>
            <a:r>
              <a:rPr lang="en-FI" sz="1600" dirty="0" err="1"/>
              <a:t>verken</a:t>
            </a:r>
            <a:r>
              <a:rPr lang="en-FI" sz="1600" dirty="0"/>
              <a:t> </a:t>
            </a:r>
            <a:r>
              <a:rPr lang="en-FI" sz="1600" dirty="0" err="1"/>
              <a:t>lyfter</a:t>
            </a:r>
            <a:r>
              <a:rPr lang="en-FI" sz="1600" dirty="0"/>
              <a:t> </a:t>
            </a:r>
            <a:r>
              <a:rPr lang="en-FI" sz="1600" dirty="0" err="1"/>
              <a:t>fram</a:t>
            </a:r>
            <a:r>
              <a:rPr lang="en-FI" sz="1600" dirty="0"/>
              <a:t> </a:t>
            </a:r>
            <a:r>
              <a:rPr lang="en-FI" sz="1600" dirty="0" err="1"/>
              <a:t>fenomen</a:t>
            </a:r>
            <a:r>
              <a:rPr lang="en-FI" sz="1600" dirty="0"/>
              <a:t> och </a:t>
            </a:r>
            <a:r>
              <a:rPr lang="en-FI" sz="1600" dirty="0" err="1"/>
              <a:t>djurliv</a:t>
            </a:r>
            <a:r>
              <a:rPr lang="en-FI" sz="1600" dirty="0"/>
              <a:t>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havet</a:t>
            </a:r>
            <a:r>
              <a:rPr lang="en-FI" sz="1600" dirty="0"/>
              <a:t> och </a:t>
            </a:r>
            <a:r>
              <a:rPr lang="en-FI" sz="1600" dirty="0" err="1"/>
              <a:t>på</a:t>
            </a:r>
            <a:r>
              <a:rPr lang="en-FI" sz="1600" dirty="0"/>
              <a:t> </a:t>
            </a:r>
            <a:r>
              <a:rPr lang="en-FI" sz="1600" dirty="0" err="1"/>
              <a:t>havsbottnen</a:t>
            </a:r>
            <a:r>
              <a:rPr lang="en-FI" sz="1600" dirty="0"/>
              <a:t>. </a:t>
            </a:r>
            <a:r>
              <a:rPr lang="en-FI" sz="1600" dirty="0" err="1"/>
              <a:t>Genom</a:t>
            </a:r>
            <a:r>
              <a:rPr lang="en-FI" sz="1600" dirty="0"/>
              <a:t> </a:t>
            </a:r>
            <a:r>
              <a:rPr lang="en-FI" sz="1600" dirty="0" err="1"/>
              <a:t>konsten</a:t>
            </a:r>
            <a:r>
              <a:rPr lang="en-FI" sz="1600" dirty="0"/>
              <a:t> </a:t>
            </a:r>
            <a:r>
              <a:rPr lang="en-FI" sz="1600" dirty="0" err="1"/>
              <a:t>kan</a:t>
            </a:r>
            <a:r>
              <a:rPr lang="en-FI" sz="1600" dirty="0"/>
              <a:t> man </a:t>
            </a:r>
            <a:r>
              <a:rPr lang="en-FI" sz="1600" dirty="0" err="1"/>
              <a:t>synliggöra</a:t>
            </a:r>
            <a:r>
              <a:rPr lang="en-FI" sz="1600" dirty="0"/>
              <a:t> </a:t>
            </a:r>
            <a:r>
              <a:rPr lang="en-FI" sz="1600" dirty="0" err="1"/>
              <a:t>frågor</a:t>
            </a:r>
            <a:r>
              <a:rPr lang="en-FI" sz="1600" dirty="0"/>
              <a:t> </a:t>
            </a:r>
            <a:r>
              <a:rPr lang="en-FI" sz="1600" dirty="0" err="1"/>
              <a:t>som</a:t>
            </a:r>
            <a:r>
              <a:rPr lang="en-FI" sz="1600" dirty="0"/>
              <a:t> </a:t>
            </a:r>
            <a:r>
              <a:rPr lang="en-FI" sz="1600" dirty="0" err="1"/>
              <a:t>rör</a:t>
            </a:r>
            <a:r>
              <a:rPr lang="en-FI" sz="1600" dirty="0"/>
              <a:t> </a:t>
            </a:r>
            <a:r>
              <a:rPr lang="en-FI" sz="1600" dirty="0" err="1"/>
              <a:t>Östersjöns</a:t>
            </a:r>
            <a:r>
              <a:rPr lang="en-FI" sz="1600" dirty="0"/>
              <a:t> </a:t>
            </a:r>
            <a:r>
              <a:rPr lang="en-FI" sz="1600" dirty="0" err="1"/>
              <a:t>tillstånd</a:t>
            </a:r>
            <a:r>
              <a:rPr lang="en-FI" sz="1600" dirty="0"/>
              <a:t> och </a:t>
            </a:r>
            <a:r>
              <a:rPr lang="en-FI" sz="1600" dirty="0" err="1"/>
              <a:t>klimatförändringen</a:t>
            </a:r>
            <a:r>
              <a:rPr lang="en-FI" sz="1600" dirty="0"/>
              <a:t>, </a:t>
            </a:r>
            <a:r>
              <a:rPr lang="en-FI" sz="1600" dirty="0" err="1"/>
              <a:t>betona</a:t>
            </a:r>
            <a:r>
              <a:rPr lang="en-FI" sz="1600" dirty="0"/>
              <a:t> </a:t>
            </a:r>
            <a:r>
              <a:rPr lang="en-FI" sz="1600" dirty="0" err="1"/>
              <a:t>havets</a:t>
            </a:r>
            <a:r>
              <a:rPr lang="en-FI" sz="1600" dirty="0"/>
              <a:t> </a:t>
            </a:r>
            <a:r>
              <a:rPr lang="en-FI" sz="1600" dirty="0" err="1"/>
              <a:t>betydelse</a:t>
            </a:r>
            <a:r>
              <a:rPr lang="en-FI" sz="1600" dirty="0"/>
              <a:t> för </a:t>
            </a:r>
            <a:r>
              <a:rPr lang="en-FI" sz="1600" dirty="0" err="1"/>
              <a:t>både</a:t>
            </a:r>
            <a:r>
              <a:rPr lang="en-FI" sz="1600" dirty="0"/>
              <a:t> </a:t>
            </a:r>
            <a:r>
              <a:rPr lang="en-FI" sz="1600" dirty="0" err="1"/>
              <a:t>lokalbefolkningen</a:t>
            </a:r>
            <a:r>
              <a:rPr lang="en-FI" sz="1600" dirty="0"/>
              <a:t> och </a:t>
            </a:r>
            <a:r>
              <a:rPr lang="en-FI" sz="1600" dirty="0" err="1"/>
              <a:t>turister</a:t>
            </a:r>
            <a:r>
              <a:rPr lang="en-FI" sz="1600" dirty="0"/>
              <a:t> </a:t>
            </a:r>
            <a:r>
              <a:rPr lang="en-FI" sz="1600" dirty="0" err="1"/>
              <a:t>eller</a:t>
            </a:r>
            <a:r>
              <a:rPr lang="en-FI" sz="1600" dirty="0"/>
              <a:t> </a:t>
            </a:r>
            <a:r>
              <a:rPr lang="en-FI" sz="1600" dirty="0" err="1"/>
              <a:t>skapa</a:t>
            </a:r>
            <a:r>
              <a:rPr lang="en-FI" sz="1600" dirty="0"/>
              <a:t> </a:t>
            </a:r>
            <a:r>
              <a:rPr lang="en-FI" sz="1600" dirty="0" err="1"/>
              <a:t>en</a:t>
            </a:r>
            <a:r>
              <a:rPr lang="en-FI" sz="1600" dirty="0"/>
              <a:t> </a:t>
            </a:r>
            <a:r>
              <a:rPr lang="en-FI" sz="1600" dirty="0" err="1"/>
              <a:t>mångsidig</a:t>
            </a:r>
            <a:r>
              <a:rPr lang="en-FI" sz="1600" dirty="0"/>
              <a:t> </a:t>
            </a:r>
            <a:r>
              <a:rPr lang="en-FI" sz="1600" dirty="0" err="1"/>
              <a:t>helhet</a:t>
            </a:r>
            <a:r>
              <a:rPr lang="en-FI" sz="1600" dirty="0"/>
              <a:t> </a:t>
            </a:r>
            <a:r>
              <a:rPr lang="en-FI" sz="1600" dirty="0" err="1"/>
              <a:t>där</a:t>
            </a:r>
            <a:r>
              <a:rPr lang="en-FI" sz="1600" dirty="0"/>
              <a:t> </a:t>
            </a:r>
            <a:r>
              <a:rPr lang="en-FI" sz="1600" dirty="0" err="1"/>
              <a:t>konsten</a:t>
            </a:r>
            <a:r>
              <a:rPr lang="en-FI" sz="1600" dirty="0"/>
              <a:t> </a:t>
            </a:r>
            <a:r>
              <a:rPr lang="en-FI" sz="1600" dirty="0" err="1"/>
              <a:t>också</a:t>
            </a:r>
            <a:r>
              <a:rPr lang="en-FI" sz="1600" dirty="0"/>
              <a:t> </a:t>
            </a:r>
            <a:r>
              <a:rPr lang="en-FI" sz="1600" dirty="0" err="1"/>
              <a:t>fungerar</a:t>
            </a:r>
            <a:r>
              <a:rPr lang="en-FI" sz="1600" dirty="0"/>
              <a:t> </a:t>
            </a:r>
            <a:r>
              <a:rPr lang="en-FI" sz="1600" dirty="0" err="1"/>
              <a:t>som</a:t>
            </a:r>
            <a:r>
              <a:rPr lang="en-FI" sz="1600" dirty="0"/>
              <a:t> </a:t>
            </a:r>
            <a:r>
              <a:rPr lang="en-FI" sz="1600" dirty="0" err="1"/>
              <a:t>en</a:t>
            </a:r>
            <a:r>
              <a:rPr lang="en-FI" sz="1600" dirty="0"/>
              <a:t> del av </a:t>
            </a:r>
            <a:r>
              <a:rPr lang="en-FI" sz="1600" dirty="0" err="1"/>
              <a:t>lärandet</a:t>
            </a:r>
            <a:r>
              <a:rPr lang="en-FI" sz="1600" dirty="0"/>
              <a:t> – </a:t>
            </a:r>
            <a:r>
              <a:rPr lang="en-FI" sz="1600" dirty="0" err="1"/>
              <a:t>exempelvis</a:t>
            </a:r>
            <a:r>
              <a:rPr lang="en-FI" sz="1600" dirty="0"/>
              <a:t> </a:t>
            </a:r>
            <a:r>
              <a:rPr lang="en-FI" sz="1600" dirty="0" err="1"/>
              <a:t>genom</a:t>
            </a:r>
            <a:r>
              <a:rPr lang="en-FI" sz="1600" dirty="0"/>
              <a:t> </a:t>
            </a:r>
            <a:r>
              <a:rPr lang="en-FI" sz="1600" dirty="0" err="1"/>
              <a:t>att</a:t>
            </a:r>
            <a:r>
              <a:rPr lang="en-FI" sz="1600" dirty="0"/>
              <a:t> </a:t>
            </a:r>
            <a:r>
              <a:rPr lang="en-FI" sz="1600" dirty="0" err="1"/>
              <a:t>berätta</a:t>
            </a:r>
            <a:r>
              <a:rPr lang="en-FI" sz="1600" dirty="0"/>
              <a:t> om </a:t>
            </a:r>
            <a:r>
              <a:rPr lang="en-FI" sz="1600" dirty="0" err="1"/>
              <a:t>alger</a:t>
            </a:r>
            <a:r>
              <a:rPr lang="en-FI" sz="1600" dirty="0"/>
              <a:t> och </a:t>
            </a:r>
            <a:r>
              <a:rPr lang="en-FI" sz="1600" dirty="0" err="1"/>
              <a:t>havets</a:t>
            </a:r>
            <a:r>
              <a:rPr lang="en-FI" sz="1600" dirty="0"/>
              <a:t> </a:t>
            </a:r>
            <a:r>
              <a:rPr lang="en-FI" sz="1600" dirty="0" err="1"/>
              <a:t>mikroskopiska</a:t>
            </a:r>
            <a:r>
              <a:rPr lang="en-FI" sz="1600" dirty="0"/>
              <a:t> </a:t>
            </a:r>
            <a:r>
              <a:rPr lang="en-FI" sz="1600" dirty="0" err="1"/>
              <a:t>organismer</a:t>
            </a:r>
            <a:r>
              <a:rPr lang="en-FI" sz="1600" dirty="0"/>
              <a:t>.</a:t>
            </a:r>
          </a:p>
          <a:p>
            <a:pPr marL="0" indent="0">
              <a:buNone/>
            </a:pPr>
            <a:endParaRPr lang="fi-FI" sz="1400" dirty="0"/>
          </a:p>
          <a:p>
            <a:pPr marL="0" indent="0">
              <a:buNone/>
            </a:pPr>
            <a:endParaRPr lang="fi-FI" sz="1400" dirty="0"/>
          </a:p>
          <a:p>
            <a:endParaRPr lang="fi-FI" sz="140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A59E734-C880-05FA-AFAD-4E2134EE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Konstkonsept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BE23CA-33BB-F138-8D4E-45373271A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15" name="Kuvan paikkamerkki 14" descr="Kuva, joka sisältää kohteen piha-, ruoho, puu, henkilö&#10;&#10;Tekoälyn generoima sisältö voi olla virheellistä.">
            <a:extLst>
              <a:ext uri="{FF2B5EF4-FFF2-40B4-BE49-F238E27FC236}">
                <a16:creationId xmlns:a16="http://schemas.microsoft.com/office/drawing/2014/main" id="{81E8E82B-90A2-E38A-540B-A424D41491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7" t="35617" r="42389" b="30912"/>
          <a:stretch/>
        </p:blipFill>
        <p:spPr>
          <a:xfrm>
            <a:off x="9144000" y="136525"/>
            <a:ext cx="2687637" cy="2687637"/>
          </a:xfrm>
          <a:prstGeom prst="ellipse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CC55DBE0-9AAE-8CC6-F88A-018CA97D28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02" r="5802"/>
          <a:stretch/>
        </p:blipFill>
        <p:spPr>
          <a:xfrm>
            <a:off x="7197564" y="1626037"/>
            <a:ext cx="2147095" cy="2147095"/>
          </a:xfrm>
          <a:prstGeom prst="flowChartConnector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195E2B24-FE11-8651-E997-BDA5973E14E0}"/>
              </a:ext>
            </a:extLst>
          </p:cNvPr>
          <p:cNvSpPr txBox="1"/>
          <p:nvPr/>
        </p:nvSpPr>
        <p:spPr>
          <a:xfrm>
            <a:off x="9406357" y="2895836"/>
            <a:ext cx="188979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200" dirty="0">
                <a:solidFill>
                  <a:srgbClr val="293C53"/>
                </a:solidFill>
                <a:cs typeface="Arial" panose="020B0604020202020204" pitchFamily="34" charset="0"/>
              </a:rPr>
              <a:t>Stenar som grävts upp från bryggor och tagits ur bruk kan få ett nytt liv och fortsätta sin historia som en del av den lokala konsten.</a:t>
            </a:r>
            <a:endParaRPr lang="fi-FI" sz="1200" dirty="0">
              <a:solidFill>
                <a:srgbClr val="293C53"/>
              </a:solidFill>
              <a:cs typeface="Arial" panose="020B060402020202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7139B36-1947-C0FB-DC8E-00C7A4B7CBB7}"/>
              </a:ext>
            </a:extLst>
          </p:cNvPr>
          <p:cNvSpPr txBox="1"/>
          <p:nvPr/>
        </p:nvSpPr>
        <p:spPr>
          <a:xfrm>
            <a:off x="7571740" y="361971"/>
            <a:ext cx="15722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200" dirty="0">
                <a:solidFill>
                  <a:srgbClr val="293C53"/>
                </a:solidFill>
                <a:cs typeface="Arial" panose="020B0604020202020204" pitchFamily="34" charset="0"/>
              </a:rPr>
              <a:t>Små konstverk kan överraska och lyfta fram små detaljer och teman. Bild från gården vid Naturhistoriska museet i London.</a:t>
            </a:r>
            <a:endParaRPr lang="fi-FI" sz="1200" dirty="0">
              <a:solidFill>
                <a:srgbClr val="293C53"/>
              </a:solidFill>
              <a:cs typeface="Arial" panose="020B0604020202020204" pitchFamily="34" charset="0"/>
            </a:endParaRPr>
          </a:p>
        </p:txBody>
      </p:sp>
      <p:pic>
        <p:nvPicPr>
          <p:cNvPr id="9" name="Kuva 8" descr="Kuva, joka sisältää kohteen piha-, teksti, maa, betoni&#10;&#10;Tekoälyn generoima sisältö voi olla virheellistä.">
            <a:extLst>
              <a:ext uri="{FF2B5EF4-FFF2-40B4-BE49-F238E27FC236}">
                <a16:creationId xmlns:a16="http://schemas.microsoft.com/office/drawing/2014/main" id="{23EA3C43-39BB-472B-ECE2-7B54CF6B7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023" y="4033839"/>
            <a:ext cx="2962229" cy="2221672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D4A3D1E7-F65E-7718-8A01-D880B2594A56}"/>
              </a:ext>
            </a:extLst>
          </p:cNvPr>
          <p:cNvSpPr txBox="1"/>
          <p:nvPr/>
        </p:nvSpPr>
        <p:spPr>
          <a:xfrm>
            <a:off x="10589251" y="4545903"/>
            <a:ext cx="137331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200" dirty="0">
                <a:solidFill>
                  <a:srgbClr val="293C53"/>
                </a:solidFill>
                <a:cs typeface="Arial" panose="020B0604020202020204" pitchFamily="34" charset="0"/>
              </a:rPr>
              <a:t>Konst kan också integreras i murkonstruktioner, som i detta exempel från Nystad.</a:t>
            </a:r>
            <a:r>
              <a:rPr lang="fi-FI" sz="1200" dirty="0">
                <a:solidFill>
                  <a:srgbClr val="293C53"/>
                </a:solidFill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C9F841C-798A-5B06-6982-FCE149BF07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1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459F415E-6168-E7BA-C2DD-F7552B923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Grundinformation</a:t>
            </a:r>
            <a:endParaRPr lang="fi-FI" dirty="0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F12FAC6-FE4E-8044-EABF-FDA15388A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844675"/>
            <a:ext cx="10744639" cy="4113213"/>
          </a:xfrm>
        </p:spPr>
        <p:txBody>
          <a:bodyPr/>
          <a:lstStyle/>
          <a:p>
            <a:r>
              <a:rPr lang="sv-SE" dirty="0"/>
              <a:t>Presentationerna av målområden har utarbetats utifrån områdets generalplan. En mer detaljerad genomförandeplan för området tas fram under hösten och kommer att skickas till de utvalda konstnärerna. Bryggans utformning, detaljerna i konstruktionerna samt planteringar och belysning preciseras, och har till vissa delar förändrats något efter generalplaneringen.</a:t>
            </a:r>
          </a:p>
          <a:p>
            <a:r>
              <a:rPr lang="sv-SE" dirty="0"/>
              <a:t>Konstverket kan integreras i de konstruktioner som planeras för området, såsom räcken, stödmurar och den gamla strandmuren av natursten, i mån av möjlighet och beroende på verkets placering.</a:t>
            </a:r>
          </a:p>
          <a:p>
            <a:r>
              <a:rPr lang="sv-SE" dirty="0"/>
              <a:t>På följande sidor presenteras varje målområde närmare.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C3CAA83-2AFC-3BB9-6C87-8A9E93AD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2C58D45-EED9-23D8-2499-C17688C22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71B5EED-E132-B723-D0AF-C7F86A9602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8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FD5F86-029C-347E-9CA0-FE62332A9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 err="1"/>
              <a:t>Placering</a:t>
            </a:r>
            <a:r>
              <a:rPr lang="fi-FI" sz="2000" dirty="0"/>
              <a:t> 1:</a:t>
            </a:r>
            <a:br>
              <a:rPr lang="fi-FI" dirty="0"/>
            </a:br>
            <a:r>
              <a:rPr lang="fi-FI" dirty="0" err="1"/>
              <a:t>Norra</a:t>
            </a:r>
            <a:r>
              <a:rPr lang="fi-FI" dirty="0"/>
              <a:t> </a:t>
            </a:r>
            <a:r>
              <a:rPr lang="fi-FI" dirty="0" err="1"/>
              <a:t>delen</a:t>
            </a:r>
            <a:endParaRPr lang="fi-FI" dirty="0"/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50BE6024-7176-E6C2-04E5-50D0DDA79B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7" t="27857" r="30936" b="50701"/>
          <a:stretch>
            <a:fillRect/>
          </a:stretch>
        </p:blipFill>
        <p:spPr>
          <a:xfrm>
            <a:off x="7087962" y="638969"/>
            <a:ext cx="4283527" cy="3357085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1641CCD-8FEA-6FCB-3489-586C24629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1686832"/>
            <a:ext cx="5556250" cy="4113213"/>
          </a:xfrm>
        </p:spPr>
        <p:txBody>
          <a:bodyPr/>
          <a:lstStyle/>
          <a:p>
            <a:r>
              <a:rPr lang="en-FI" sz="1400" dirty="0" err="1"/>
              <a:t>Konstverket</a:t>
            </a:r>
            <a:r>
              <a:rPr lang="en-FI" sz="1400" dirty="0"/>
              <a:t> </a:t>
            </a:r>
            <a:r>
              <a:rPr lang="en-FI" sz="1400" dirty="0" err="1"/>
              <a:t>placeras</a:t>
            </a:r>
            <a:r>
              <a:rPr lang="en-FI" sz="1400" dirty="0"/>
              <a:t> vid </a:t>
            </a:r>
            <a:r>
              <a:rPr lang="en-FI" sz="1400" dirty="0" err="1"/>
              <a:t>änd</a:t>
            </a:r>
            <a:r>
              <a:rPr lang="en-US" sz="1400" dirty="0" err="1"/>
              <a:t>en</a:t>
            </a:r>
            <a:r>
              <a:rPr lang="en-FI" sz="1400" dirty="0"/>
              <a:t> av den </a:t>
            </a:r>
            <a:r>
              <a:rPr lang="en-FI" sz="1400" dirty="0" err="1"/>
              <a:t>långa</a:t>
            </a:r>
            <a:r>
              <a:rPr lang="en-FI" sz="1400" dirty="0"/>
              <a:t> </a:t>
            </a:r>
            <a:r>
              <a:rPr lang="en-FI" sz="1400" dirty="0" err="1"/>
              <a:t>brygglinjen</a:t>
            </a:r>
            <a:r>
              <a:rPr lang="en-FI" sz="1400" dirty="0"/>
              <a:t>, </a:t>
            </a:r>
            <a:r>
              <a:rPr lang="en-FI" sz="1400" dirty="0" err="1"/>
              <a:t>där</a:t>
            </a:r>
            <a:r>
              <a:rPr lang="en-FI" sz="1400" dirty="0"/>
              <a:t> </a:t>
            </a:r>
            <a:r>
              <a:rPr lang="en-FI" sz="1400" dirty="0" err="1"/>
              <a:t>gångstråket</a:t>
            </a:r>
            <a:r>
              <a:rPr lang="en-FI" sz="1400" dirty="0"/>
              <a:t> </a:t>
            </a:r>
            <a:r>
              <a:rPr lang="en-FI" sz="1400" dirty="0" err="1"/>
              <a:t>gör</a:t>
            </a:r>
            <a:r>
              <a:rPr lang="en-FI" sz="1400" dirty="0"/>
              <a:t> </a:t>
            </a:r>
            <a:r>
              <a:rPr lang="en-FI" sz="1400" dirty="0" err="1"/>
              <a:t>en</a:t>
            </a:r>
            <a:r>
              <a:rPr lang="en-FI" sz="1400" dirty="0"/>
              <a:t> 90-graders </a:t>
            </a:r>
            <a:r>
              <a:rPr lang="en-FI" sz="1400" dirty="0" err="1"/>
              <a:t>sväng</a:t>
            </a:r>
            <a:r>
              <a:rPr lang="en-FI" sz="1400" dirty="0"/>
              <a:t> och </a:t>
            </a:r>
            <a:r>
              <a:rPr lang="en-FI" sz="1400" dirty="0" err="1"/>
              <a:t>vänder</a:t>
            </a:r>
            <a:r>
              <a:rPr lang="en-FI" sz="1400" dirty="0"/>
              <a:t> mot </a:t>
            </a:r>
            <a:r>
              <a:rPr lang="en-FI" sz="1400" dirty="0" err="1"/>
              <a:t>gatan</a:t>
            </a:r>
            <a:r>
              <a:rPr lang="en-FI" sz="1400" dirty="0"/>
              <a:t>.</a:t>
            </a:r>
          </a:p>
          <a:p>
            <a:r>
              <a:rPr lang="en-FI" sz="1400" dirty="0" err="1"/>
              <a:t>Konstverket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synas</a:t>
            </a:r>
            <a:r>
              <a:rPr lang="en-FI" sz="1400" dirty="0"/>
              <a:t> </a:t>
            </a:r>
            <a:r>
              <a:rPr lang="en-FI" sz="1400" dirty="0" err="1"/>
              <a:t>från</a:t>
            </a:r>
            <a:r>
              <a:rPr lang="en-FI" sz="1400" dirty="0"/>
              <a:t> </a:t>
            </a:r>
            <a:r>
              <a:rPr lang="en-FI" sz="1400" dirty="0" err="1"/>
              <a:t>båda</a:t>
            </a:r>
            <a:r>
              <a:rPr lang="en-FI" sz="1400" dirty="0"/>
              <a:t> </a:t>
            </a:r>
            <a:r>
              <a:rPr lang="en-FI" sz="1400" dirty="0" err="1"/>
              <a:t>riktningarna</a:t>
            </a:r>
            <a:r>
              <a:rPr lang="en-FI" sz="1400" dirty="0"/>
              <a:t>, </a:t>
            </a:r>
            <a:r>
              <a:rPr lang="en-FI" sz="1400" dirty="0" err="1"/>
              <a:t>även</a:t>
            </a:r>
            <a:r>
              <a:rPr lang="en-FI" sz="1400" dirty="0"/>
              <a:t> </a:t>
            </a:r>
            <a:r>
              <a:rPr lang="en-FI" sz="1400" dirty="0" err="1"/>
              <a:t>när</a:t>
            </a:r>
            <a:r>
              <a:rPr lang="en-FI" sz="1400" dirty="0"/>
              <a:t> man </a:t>
            </a:r>
            <a:r>
              <a:rPr lang="en-FI" sz="1400" dirty="0" err="1"/>
              <a:t>kommer</a:t>
            </a:r>
            <a:r>
              <a:rPr lang="en-FI" sz="1400" dirty="0"/>
              <a:t> </a:t>
            </a:r>
            <a:r>
              <a:rPr lang="en-FI" sz="1400" dirty="0" err="1"/>
              <a:t>från</a:t>
            </a:r>
            <a:r>
              <a:rPr lang="en-FI" sz="1400" dirty="0"/>
              <a:t> </a:t>
            </a:r>
            <a:r>
              <a:rPr lang="en-FI" sz="1400" dirty="0" err="1"/>
              <a:t>norr</a:t>
            </a:r>
            <a:r>
              <a:rPr lang="en-FI" sz="1400" dirty="0"/>
              <a:t> </a:t>
            </a:r>
            <a:r>
              <a:rPr lang="en-FI" sz="1400" dirty="0" err="1"/>
              <a:t>eller</a:t>
            </a:r>
            <a:r>
              <a:rPr lang="en-FI" sz="1400" dirty="0"/>
              <a:t> </a:t>
            </a:r>
            <a:r>
              <a:rPr lang="en-FI" sz="1400" dirty="0" err="1"/>
              <a:t>från</a:t>
            </a:r>
            <a:r>
              <a:rPr lang="en-FI" sz="1400" dirty="0"/>
              <a:t> </a:t>
            </a:r>
            <a:r>
              <a:rPr lang="en-FI" sz="1400" dirty="0" err="1"/>
              <a:t>restaurangen</a:t>
            </a:r>
            <a:r>
              <a:rPr lang="en-FI" sz="1400" dirty="0"/>
              <a:t> Fyren. </a:t>
            </a:r>
            <a:r>
              <a:rPr lang="en-FI" sz="1400" dirty="0" err="1"/>
              <a:t>Siktlinjerna</a:t>
            </a:r>
            <a:r>
              <a:rPr lang="en-FI" sz="1400" dirty="0"/>
              <a:t> visas med </a:t>
            </a:r>
            <a:r>
              <a:rPr lang="en-FI" sz="1400" dirty="0" err="1"/>
              <a:t>lila</a:t>
            </a:r>
            <a:r>
              <a:rPr lang="en-FI" sz="1400" dirty="0"/>
              <a:t> pilar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bilden</a:t>
            </a:r>
            <a:r>
              <a:rPr lang="en-FI" sz="1400" dirty="0"/>
              <a:t> till </a:t>
            </a:r>
            <a:r>
              <a:rPr lang="en-FI" sz="1400" dirty="0" err="1"/>
              <a:t>höger</a:t>
            </a:r>
            <a:r>
              <a:rPr lang="en-FI" sz="1400" dirty="0"/>
              <a:t>.</a:t>
            </a:r>
          </a:p>
          <a:p>
            <a:r>
              <a:rPr lang="en-FI" sz="1400" dirty="0" err="1"/>
              <a:t>Framför</a:t>
            </a:r>
            <a:r>
              <a:rPr lang="en-FI" sz="1400" dirty="0"/>
              <a:t> </a:t>
            </a:r>
            <a:r>
              <a:rPr lang="en-FI" sz="1400" dirty="0" err="1"/>
              <a:t>allt</a:t>
            </a:r>
            <a:r>
              <a:rPr lang="en-FI" sz="1400" dirty="0"/>
              <a:t> under </a:t>
            </a:r>
            <a:r>
              <a:rPr lang="en-FI" sz="1400" dirty="0" err="1"/>
              <a:t>sommaren</a:t>
            </a:r>
            <a:r>
              <a:rPr lang="en-FI" sz="1400" dirty="0"/>
              <a:t> </a:t>
            </a:r>
            <a:r>
              <a:rPr lang="en-FI" sz="1400" dirty="0" err="1"/>
              <a:t>rör</a:t>
            </a:r>
            <a:r>
              <a:rPr lang="en-FI" sz="1400" dirty="0"/>
              <a:t> sig </a:t>
            </a:r>
            <a:r>
              <a:rPr lang="en-FI" sz="1400" dirty="0" err="1"/>
              <a:t>mycket</a:t>
            </a:r>
            <a:r>
              <a:rPr lang="en-FI" sz="1400" dirty="0"/>
              <a:t> </a:t>
            </a:r>
            <a:r>
              <a:rPr lang="en-FI" sz="1400" dirty="0" err="1"/>
              <a:t>fotgängare</a:t>
            </a:r>
            <a:r>
              <a:rPr lang="en-FI" sz="1400" dirty="0"/>
              <a:t> </a:t>
            </a:r>
            <a:r>
              <a:rPr lang="en-FI" sz="1400" dirty="0" err="1"/>
              <a:t>längs</a:t>
            </a:r>
            <a:r>
              <a:rPr lang="en-FI" sz="1400" dirty="0"/>
              <a:t> </a:t>
            </a:r>
            <a:r>
              <a:rPr lang="en-FI" sz="1400" dirty="0" err="1"/>
              <a:t>bryggan</a:t>
            </a:r>
            <a:r>
              <a:rPr lang="en-FI" sz="1400" dirty="0"/>
              <a:t>. I den </a:t>
            </a:r>
            <a:r>
              <a:rPr lang="en-FI" sz="1400" dirty="0" err="1"/>
              <a:t>intilliggande</a:t>
            </a:r>
            <a:r>
              <a:rPr lang="en-FI" sz="1400" dirty="0"/>
              <a:t> </a:t>
            </a:r>
            <a:r>
              <a:rPr lang="en-FI" sz="1400" dirty="0" err="1"/>
              <a:t>byggnaden</a:t>
            </a:r>
            <a:r>
              <a:rPr lang="en-FI" sz="1400" dirty="0"/>
              <a:t>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dessutom</a:t>
            </a:r>
            <a:r>
              <a:rPr lang="en-FI" sz="1400" dirty="0"/>
              <a:t> </a:t>
            </a:r>
            <a:r>
              <a:rPr lang="en-FI" sz="1400" dirty="0" err="1"/>
              <a:t>en</a:t>
            </a:r>
            <a:r>
              <a:rPr lang="en-FI" sz="1400" dirty="0"/>
              <a:t> </a:t>
            </a:r>
            <a:r>
              <a:rPr lang="en-FI" sz="1400" dirty="0" err="1"/>
              <a:t>segelförening</a:t>
            </a:r>
            <a:r>
              <a:rPr lang="en-FI" sz="1400" dirty="0"/>
              <a:t> </a:t>
            </a:r>
            <a:r>
              <a:rPr lang="en-FI" sz="1400" dirty="0" err="1"/>
              <a:t>som</a:t>
            </a:r>
            <a:r>
              <a:rPr lang="en-FI" sz="1400" dirty="0"/>
              <a:t> </a:t>
            </a:r>
            <a:r>
              <a:rPr lang="en-FI" sz="1400" dirty="0" err="1"/>
              <a:t>använder</a:t>
            </a:r>
            <a:r>
              <a:rPr lang="en-FI" sz="1400" dirty="0"/>
              <a:t> </a:t>
            </a:r>
            <a:r>
              <a:rPr lang="en-FI" sz="1400" dirty="0" err="1"/>
              <a:t>både</a:t>
            </a:r>
            <a:r>
              <a:rPr lang="en-FI" sz="1400" dirty="0"/>
              <a:t> </a:t>
            </a:r>
            <a:r>
              <a:rPr lang="en-FI" sz="1400" dirty="0" err="1"/>
              <a:t>båtrampen</a:t>
            </a:r>
            <a:r>
              <a:rPr lang="en-FI" sz="1400" dirty="0"/>
              <a:t> och den </a:t>
            </a:r>
            <a:r>
              <a:rPr lang="en-FI" sz="1400" dirty="0" err="1"/>
              <a:t>intilliggande</a:t>
            </a:r>
            <a:r>
              <a:rPr lang="en-FI" sz="1400" dirty="0"/>
              <a:t> </a:t>
            </a:r>
            <a:r>
              <a:rPr lang="en-FI" sz="1400" dirty="0" err="1"/>
              <a:t>pontonbryggan</a:t>
            </a:r>
            <a:r>
              <a:rPr lang="en-FI" sz="1400" dirty="0"/>
              <a:t>. En </a:t>
            </a:r>
            <a:r>
              <a:rPr lang="en-FI" sz="1400" dirty="0" err="1"/>
              <a:t>mer</a:t>
            </a:r>
            <a:r>
              <a:rPr lang="en-FI" sz="1400" dirty="0"/>
              <a:t> </a:t>
            </a:r>
            <a:r>
              <a:rPr lang="en-FI" sz="1400" dirty="0" err="1"/>
              <a:t>detaljerad</a:t>
            </a:r>
            <a:r>
              <a:rPr lang="en-FI" sz="1400" dirty="0"/>
              <a:t> </a:t>
            </a:r>
            <a:r>
              <a:rPr lang="en-FI" sz="1400" dirty="0" err="1"/>
              <a:t>bild</a:t>
            </a:r>
            <a:r>
              <a:rPr lang="en-FI" sz="1400" dirty="0"/>
              <a:t> av </a:t>
            </a:r>
            <a:r>
              <a:rPr lang="en-FI" sz="1400" dirty="0" err="1"/>
              <a:t>området</a:t>
            </a:r>
            <a:r>
              <a:rPr lang="en-FI" sz="1400" dirty="0"/>
              <a:t> </a:t>
            </a:r>
            <a:r>
              <a:rPr lang="en-FI" sz="1400" dirty="0" err="1"/>
              <a:t>kommer</a:t>
            </a:r>
            <a:r>
              <a:rPr lang="en-FI" sz="1400" dirty="0"/>
              <a:t> </a:t>
            </a:r>
            <a:r>
              <a:rPr lang="en-FI" sz="1400" dirty="0" err="1"/>
              <a:t>att</a:t>
            </a:r>
            <a:r>
              <a:rPr lang="en-FI" sz="1400" dirty="0"/>
              <a:t> </a:t>
            </a:r>
            <a:r>
              <a:rPr lang="en-FI" sz="1400" dirty="0" err="1"/>
              <a:t>skickas</a:t>
            </a:r>
            <a:r>
              <a:rPr lang="en-FI" sz="1400" dirty="0"/>
              <a:t> till de </a:t>
            </a:r>
            <a:r>
              <a:rPr lang="en-FI" sz="1400" dirty="0" err="1"/>
              <a:t>utvalda</a:t>
            </a:r>
            <a:r>
              <a:rPr lang="en-FI" sz="1400" dirty="0"/>
              <a:t> </a:t>
            </a:r>
            <a:r>
              <a:rPr lang="en-FI" sz="1400" dirty="0" err="1"/>
              <a:t>konstnärerna</a:t>
            </a:r>
            <a:r>
              <a:rPr lang="en-FI" sz="1400" dirty="0"/>
              <a:t>.</a:t>
            </a:r>
          </a:p>
          <a:p>
            <a:r>
              <a:rPr lang="en-FI" sz="1400" dirty="0" err="1"/>
              <a:t>Konstverket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första</a:t>
            </a:r>
            <a:r>
              <a:rPr lang="en-FI" sz="1400" dirty="0"/>
              <a:t> hand </a:t>
            </a:r>
            <a:r>
              <a:rPr lang="en-FI" sz="1400" dirty="0" err="1"/>
              <a:t>integreras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räcket</a:t>
            </a:r>
            <a:r>
              <a:rPr lang="en-FI" sz="1400" dirty="0"/>
              <a:t>. </a:t>
            </a:r>
            <a:r>
              <a:rPr lang="en-FI" sz="1400" dirty="0" err="1"/>
              <a:t>Alternativt</a:t>
            </a:r>
            <a:r>
              <a:rPr lang="en-FI" sz="1400" dirty="0"/>
              <a:t> </a:t>
            </a:r>
            <a:r>
              <a:rPr lang="en-FI" sz="1400" dirty="0" err="1"/>
              <a:t>eller</a:t>
            </a:r>
            <a:r>
              <a:rPr lang="en-FI" sz="1400" dirty="0"/>
              <a:t> </a:t>
            </a:r>
            <a:r>
              <a:rPr lang="en-FI" sz="1400" dirty="0" err="1"/>
              <a:t>som</a:t>
            </a:r>
            <a:r>
              <a:rPr lang="en-FI" sz="1400" dirty="0"/>
              <a:t> </a:t>
            </a:r>
            <a:r>
              <a:rPr lang="en-FI" sz="1400" dirty="0" err="1"/>
              <a:t>komplement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även</a:t>
            </a:r>
            <a:r>
              <a:rPr lang="en-FI" sz="1400" dirty="0"/>
              <a:t> </a:t>
            </a:r>
            <a:r>
              <a:rPr lang="en-FI" sz="1400" dirty="0" err="1"/>
              <a:t>en</a:t>
            </a:r>
            <a:r>
              <a:rPr lang="en-FI" sz="1400" dirty="0"/>
              <a:t> </a:t>
            </a:r>
            <a:r>
              <a:rPr lang="en-FI" sz="1400" dirty="0" err="1"/>
              <a:t>belysningsstolpe</a:t>
            </a:r>
            <a:r>
              <a:rPr lang="en-FI" sz="1400" dirty="0"/>
              <a:t> och </a:t>
            </a:r>
            <a:r>
              <a:rPr lang="en-FI" sz="1400" dirty="0" err="1"/>
              <a:t>bryggans</a:t>
            </a:r>
            <a:r>
              <a:rPr lang="en-FI" sz="1400" dirty="0"/>
              <a:t> </a:t>
            </a:r>
            <a:r>
              <a:rPr lang="en-FI" sz="1400" dirty="0" err="1"/>
              <a:t>trädäck</a:t>
            </a:r>
            <a:r>
              <a:rPr lang="en-FI" sz="1400" dirty="0"/>
              <a:t> </a:t>
            </a:r>
            <a:r>
              <a:rPr lang="en-FI" sz="1400" dirty="0" err="1"/>
              <a:t>utnyttjas</a:t>
            </a:r>
            <a:r>
              <a:rPr lang="en-FI" sz="1400" dirty="0"/>
              <a:t>. </a:t>
            </a:r>
            <a:r>
              <a:rPr lang="en-FI" sz="1400" dirty="0" err="1"/>
              <a:t>På</a:t>
            </a:r>
            <a:r>
              <a:rPr lang="en-FI" sz="1400" dirty="0"/>
              <a:t> </a:t>
            </a:r>
            <a:r>
              <a:rPr lang="en-FI" sz="1400" dirty="0" err="1"/>
              <a:t>trädäcket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exempelvis</a:t>
            </a:r>
            <a:r>
              <a:rPr lang="en-FI" sz="1400" dirty="0"/>
              <a:t> </a:t>
            </a:r>
            <a:r>
              <a:rPr lang="en-FI" sz="1400" dirty="0" err="1"/>
              <a:t>ljus</a:t>
            </a:r>
            <a:r>
              <a:rPr lang="en-FI" sz="1400" dirty="0"/>
              <a:t> </a:t>
            </a:r>
            <a:r>
              <a:rPr lang="en-FI" sz="1400" dirty="0" err="1"/>
              <a:t>reflekteras</a:t>
            </a:r>
            <a:r>
              <a:rPr lang="en-FI" sz="1400" dirty="0"/>
              <a:t> mot </a:t>
            </a:r>
            <a:r>
              <a:rPr lang="en-FI" sz="1400" dirty="0" err="1"/>
              <a:t>ytan</a:t>
            </a:r>
            <a:r>
              <a:rPr lang="en-FI" sz="1400" dirty="0"/>
              <a:t> </a:t>
            </a:r>
            <a:r>
              <a:rPr lang="en-FI" sz="1400" dirty="0" err="1"/>
              <a:t>eller</a:t>
            </a:r>
            <a:r>
              <a:rPr lang="en-FI" sz="1400" dirty="0"/>
              <a:t> </a:t>
            </a:r>
            <a:r>
              <a:rPr lang="en-FI" sz="1400" dirty="0" err="1"/>
              <a:t>mönster</a:t>
            </a:r>
            <a:r>
              <a:rPr lang="en-FI" sz="1400" dirty="0"/>
              <a:t> och </a:t>
            </a:r>
            <a:r>
              <a:rPr lang="en-FI" sz="1400" dirty="0" err="1"/>
              <a:t>plattor</a:t>
            </a:r>
            <a:r>
              <a:rPr lang="en-FI" sz="1400" dirty="0"/>
              <a:t> </a:t>
            </a:r>
            <a:r>
              <a:rPr lang="en-FI" sz="1400" dirty="0" err="1"/>
              <a:t>placeras</a:t>
            </a:r>
            <a:r>
              <a:rPr lang="en-FI" sz="1400" dirty="0"/>
              <a:t> </a:t>
            </a:r>
            <a:r>
              <a:rPr lang="en-FI" sz="1400" dirty="0" err="1"/>
              <a:t>på</a:t>
            </a:r>
            <a:r>
              <a:rPr lang="en-FI" sz="1400" dirty="0"/>
              <a:t> </a:t>
            </a:r>
            <a:r>
              <a:rPr lang="en-FI" sz="1400" dirty="0" err="1"/>
              <a:t>ett</a:t>
            </a:r>
            <a:r>
              <a:rPr lang="en-FI" sz="1400" dirty="0"/>
              <a:t> </a:t>
            </a:r>
            <a:r>
              <a:rPr lang="en-FI" sz="1400" dirty="0" err="1"/>
              <a:t>sätt</a:t>
            </a:r>
            <a:r>
              <a:rPr lang="en-FI" sz="1400" dirty="0"/>
              <a:t> </a:t>
            </a:r>
            <a:r>
              <a:rPr lang="en-FI" sz="1400" dirty="0" err="1"/>
              <a:t>som</a:t>
            </a:r>
            <a:r>
              <a:rPr lang="en-FI" sz="1400" dirty="0"/>
              <a:t> </a:t>
            </a:r>
            <a:r>
              <a:rPr lang="en-FI" sz="1400" dirty="0" err="1"/>
              <a:t>inte</a:t>
            </a:r>
            <a:r>
              <a:rPr lang="en-FI" sz="1400" dirty="0"/>
              <a:t> </a:t>
            </a:r>
            <a:r>
              <a:rPr lang="en-FI" sz="1400" dirty="0" err="1"/>
              <a:t>hindrar</a:t>
            </a:r>
            <a:r>
              <a:rPr lang="en-FI" sz="1400" dirty="0"/>
              <a:t> </a:t>
            </a:r>
            <a:r>
              <a:rPr lang="en-US" sz="1400" dirty="0" err="1"/>
              <a:t>tillträde</a:t>
            </a:r>
            <a:r>
              <a:rPr lang="en-FI" sz="1400" dirty="0"/>
              <a:t>. </a:t>
            </a:r>
            <a:r>
              <a:rPr lang="en-FI" sz="1400" dirty="0" err="1"/>
              <a:t>Även</a:t>
            </a:r>
            <a:r>
              <a:rPr lang="en-FI" sz="1400" dirty="0"/>
              <a:t> </a:t>
            </a:r>
            <a:r>
              <a:rPr lang="en-FI" sz="1400" dirty="0" err="1"/>
              <a:t>själva</a:t>
            </a:r>
            <a:r>
              <a:rPr lang="en-FI" sz="1400" dirty="0"/>
              <a:t> </a:t>
            </a:r>
            <a:r>
              <a:rPr lang="en-FI" sz="1400" dirty="0" err="1"/>
              <a:t>räcket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utformas</a:t>
            </a:r>
            <a:r>
              <a:rPr lang="en-FI" sz="1400" dirty="0"/>
              <a:t> </a:t>
            </a:r>
            <a:r>
              <a:rPr lang="en-FI" sz="1400" dirty="0" err="1"/>
              <a:t>som</a:t>
            </a:r>
            <a:r>
              <a:rPr lang="en-FI" sz="1400" dirty="0"/>
              <a:t> </a:t>
            </a:r>
            <a:r>
              <a:rPr lang="en-FI" sz="1400" dirty="0" err="1"/>
              <a:t>ett</a:t>
            </a:r>
            <a:r>
              <a:rPr lang="en-FI" sz="1400" dirty="0"/>
              <a:t> </a:t>
            </a:r>
            <a:r>
              <a:rPr lang="en-FI" sz="1400" dirty="0" err="1"/>
              <a:t>konstverk</a:t>
            </a:r>
            <a:r>
              <a:rPr lang="en-FI" sz="1400" dirty="0"/>
              <a:t>.</a:t>
            </a:r>
          </a:p>
          <a:p>
            <a:r>
              <a:rPr lang="en-FI" sz="1400" dirty="0"/>
              <a:t>El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närheten</a:t>
            </a:r>
            <a:r>
              <a:rPr lang="en-FI" sz="1400" dirty="0"/>
              <a:t> och </a:t>
            </a:r>
            <a:r>
              <a:rPr lang="en-FI" sz="1400" dirty="0" err="1"/>
              <a:t>kan</a:t>
            </a:r>
            <a:r>
              <a:rPr lang="en-FI" sz="1400" dirty="0"/>
              <a:t> bland </a:t>
            </a:r>
            <a:r>
              <a:rPr lang="en-FI" sz="1400" dirty="0" err="1"/>
              <a:t>annat</a:t>
            </a:r>
            <a:r>
              <a:rPr lang="en-FI" sz="1400" dirty="0"/>
              <a:t> </a:t>
            </a:r>
            <a:r>
              <a:rPr lang="en-FI" sz="1400" dirty="0" err="1"/>
              <a:t>utnyttjas</a:t>
            </a:r>
            <a:r>
              <a:rPr lang="en-FI" sz="1400" dirty="0"/>
              <a:t> för </a:t>
            </a:r>
            <a:r>
              <a:rPr lang="en-FI" sz="1400" dirty="0" err="1"/>
              <a:t>belysning</a:t>
            </a:r>
            <a:r>
              <a:rPr lang="en-FI" sz="1400" dirty="0"/>
              <a:t>.</a:t>
            </a:r>
          </a:p>
          <a:p>
            <a:r>
              <a:rPr lang="en-FI" sz="1400" dirty="0" err="1"/>
              <a:t>Bryggans</a:t>
            </a:r>
            <a:r>
              <a:rPr lang="en-FI" sz="1400" dirty="0"/>
              <a:t> </a:t>
            </a:r>
            <a:r>
              <a:rPr lang="en-FI" sz="1400" dirty="0" err="1"/>
              <a:t>däck</a:t>
            </a:r>
            <a:r>
              <a:rPr lang="en-FI" sz="1400" dirty="0"/>
              <a:t> </a:t>
            </a:r>
            <a:r>
              <a:rPr lang="en-FI" sz="1400" dirty="0" err="1"/>
              <a:t>är</a:t>
            </a:r>
            <a:r>
              <a:rPr lang="en-FI" sz="1400" dirty="0"/>
              <a:t> av </a:t>
            </a:r>
            <a:r>
              <a:rPr lang="en-FI" sz="1400" dirty="0" err="1"/>
              <a:t>trä</a:t>
            </a:r>
            <a:r>
              <a:rPr lang="en-FI" sz="1400" dirty="0"/>
              <a:t>. Under </a:t>
            </a:r>
            <a:r>
              <a:rPr lang="en-FI" sz="1400" dirty="0" err="1"/>
              <a:t>däcket</a:t>
            </a:r>
            <a:r>
              <a:rPr lang="en-FI" sz="1400" dirty="0"/>
              <a:t>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trä</a:t>
            </a:r>
            <a:r>
              <a:rPr lang="en-FI" sz="1400" dirty="0"/>
              <a:t>- och </a:t>
            </a:r>
            <a:r>
              <a:rPr lang="en-FI" sz="1400" dirty="0" err="1"/>
              <a:t>betongkonstruktioner</a:t>
            </a:r>
            <a:r>
              <a:rPr lang="en-FI" sz="1400" dirty="0"/>
              <a:t>.</a:t>
            </a:r>
          </a:p>
          <a:p>
            <a:endParaRPr lang="fi-FI" sz="14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5869053-BEFE-D840-6DFD-374C3F185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11" name="Sisällön paikkamerkki 9">
            <a:extLst>
              <a:ext uri="{FF2B5EF4-FFF2-40B4-BE49-F238E27FC236}">
                <a16:creationId xmlns:a16="http://schemas.microsoft.com/office/drawing/2014/main" id="{C23E6770-681E-925A-16B5-94182CB90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7154" r="20548" b="9961"/>
          <a:stretch>
            <a:fillRect/>
          </a:stretch>
        </p:blipFill>
        <p:spPr>
          <a:xfrm>
            <a:off x="7087962" y="4065360"/>
            <a:ext cx="4283527" cy="2290990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BF3D57D0-7367-0091-F0C7-A54B74E3E424}"/>
              </a:ext>
            </a:extLst>
          </p:cNvPr>
          <p:cNvSpPr/>
          <p:nvPr/>
        </p:nvSpPr>
        <p:spPr>
          <a:xfrm>
            <a:off x="10129157" y="4452257"/>
            <a:ext cx="576000" cy="576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Puhekupla: Suorakulmio, kulmat pyöristettu 12">
            <a:extLst>
              <a:ext uri="{FF2B5EF4-FFF2-40B4-BE49-F238E27FC236}">
                <a16:creationId xmlns:a16="http://schemas.microsoft.com/office/drawing/2014/main" id="{A4C17468-6C9A-F788-0789-E2B2F07D0C86}"/>
              </a:ext>
            </a:extLst>
          </p:cNvPr>
          <p:cNvSpPr/>
          <p:nvPr/>
        </p:nvSpPr>
        <p:spPr>
          <a:xfrm>
            <a:off x="6627813" y="1536337"/>
            <a:ext cx="1378629" cy="337457"/>
          </a:xfrm>
          <a:prstGeom prst="wedgeRoundRectCallout">
            <a:avLst>
              <a:gd name="adj1" fmla="val 125211"/>
              <a:gd name="adj2" fmla="val 41533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Konstverkets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symbol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Puhekupla: Suorakulmio, kulmat pyöristettu 13">
            <a:extLst>
              <a:ext uri="{FF2B5EF4-FFF2-40B4-BE49-F238E27FC236}">
                <a16:creationId xmlns:a16="http://schemas.microsoft.com/office/drawing/2014/main" id="{8A103A80-76A2-9B0E-80E4-F26C6A8B6A8E}"/>
              </a:ext>
            </a:extLst>
          </p:cNvPr>
          <p:cNvSpPr/>
          <p:nvPr/>
        </p:nvSpPr>
        <p:spPr>
          <a:xfrm>
            <a:off x="10769828" y="1477691"/>
            <a:ext cx="1378629" cy="337457"/>
          </a:xfrm>
          <a:prstGeom prst="wedgeRoundRectCallout">
            <a:avLst>
              <a:gd name="adj1" fmla="val -115618"/>
              <a:gd name="adj2" fmla="val 75404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Båtrampen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" name="Puhekupla: Suorakulmio, kulmat pyöristettu 14">
            <a:extLst>
              <a:ext uri="{FF2B5EF4-FFF2-40B4-BE49-F238E27FC236}">
                <a16:creationId xmlns:a16="http://schemas.microsoft.com/office/drawing/2014/main" id="{02728810-6019-3104-B576-765AA8FE6E3E}"/>
              </a:ext>
            </a:extLst>
          </p:cNvPr>
          <p:cNvSpPr/>
          <p:nvPr/>
        </p:nvSpPr>
        <p:spPr>
          <a:xfrm>
            <a:off x="6627814" y="839651"/>
            <a:ext cx="1378629" cy="337457"/>
          </a:xfrm>
          <a:prstGeom prst="wedgeRoundRectCallout">
            <a:avLst>
              <a:gd name="adj1" fmla="val 110998"/>
              <a:gd name="adj2" fmla="val 204436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Pontonbryggan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Puhekupla: Suorakulmio, kulmat pyöristettu 15">
            <a:extLst>
              <a:ext uri="{FF2B5EF4-FFF2-40B4-BE49-F238E27FC236}">
                <a16:creationId xmlns:a16="http://schemas.microsoft.com/office/drawing/2014/main" id="{C3E7B130-5E4F-042B-5C21-730C0489645A}"/>
              </a:ext>
            </a:extLst>
          </p:cNvPr>
          <p:cNvSpPr/>
          <p:nvPr/>
        </p:nvSpPr>
        <p:spPr>
          <a:xfrm>
            <a:off x="10769828" y="799908"/>
            <a:ext cx="1378629" cy="337457"/>
          </a:xfrm>
          <a:prstGeom prst="wedgeRoundRectCallout">
            <a:avLst>
              <a:gd name="adj1" fmla="val -160625"/>
              <a:gd name="adj2" fmla="val 262501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Räcket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D8137D16-543B-6882-E85F-4C1754B82B25}"/>
              </a:ext>
            </a:extLst>
          </p:cNvPr>
          <p:cNvCxnSpPr/>
          <p:nvPr/>
        </p:nvCxnSpPr>
        <p:spPr>
          <a:xfrm>
            <a:off x="9018814" y="1705065"/>
            <a:ext cx="598715" cy="390435"/>
          </a:xfrm>
          <a:prstGeom prst="line">
            <a:avLst/>
          </a:prstGeom>
          <a:ln w="1905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uhekupla: Suorakulmio, kulmat pyöristettu 18">
            <a:extLst>
              <a:ext uri="{FF2B5EF4-FFF2-40B4-BE49-F238E27FC236}">
                <a16:creationId xmlns:a16="http://schemas.microsoft.com/office/drawing/2014/main" id="{0C28D8E2-5272-FAFF-D854-28F03F248F54}"/>
              </a:ext>
            </a:extLst>
          </p:cNvPr>
          <p:cNvSpPr/>
          <p:nvPr/>
        </p:nvSpPr>
        <p:spPr>
          <a:xfrm>
            <a:off x="10769827" y="2947263"/>
            <a:ext cx="1378629" cy="337457"/>
          </a:xfrm>
          <a:prstGeom prst="wedgeRoundRectCallout">
            <a:avLst>
              <a:gd name="adj1" fmla="val -166942"/>
              <a:gd name="adj2" fmla="val -21370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Segelsällskapets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byggnad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21" name="Suora nuoliyhdysviiva 20">
            <a:extLst>
              <a:ext uri="{FF2B5EF4-FFF2-40B4-BE49-F238E27FC236}">
                <a16:creationId xmlns:a16="http://schemas.microsoft.com/office/drawing/2014/main" id="{47BE76A9-E1F4-969A-94E5-B4EDBE36F04C}"/>
              </a:ext>
            </a:extLst>
          </p:cNvPr>
          <p:cNvCxnSpPr/>
          <p:nvPr/>
        </p:nvCxnSpPr>
        <p:spPr>
          <a:xfrm>
            <a:off x="8882743" y="638969"/>
            <a:ext cx="228600" cy="1066096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uora nuoliyhdysviiva 21">
            <a:extLst>
              <a:ext uri="{FF2B5EF4-FFF2-40B4-BE49-F238E27FC236}">
                <a16:creationId xmlns:a16="http://schemas.microsoft.com/office/drawing/2014/main" id="{4CA942D7-B100-375E-A941-F69428D37C06}"/>
              </a:ext>
            </a:extLst>
          </p:cNvPr>
          <p:cNvCxnSpPr>
            <a:cxnSpLocks/>
          </p:cNvCxnSpPr>
          <p:nvPr/>
        </p:nvCxnSpPr>
        <p:spPr>
          <a:xfrm flipH="1">
            <a:off x="9203871" y="1177108"/>
            <a:ext cx="1442358" cy="586378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uora nuoliyhdysviiva 24">
            <a:extLst>
              <a:ext uri="{FF2B5EF4-FFF2-40B4-BE49-F238E27FC236}">
                <a16:creationId xmlns:a16="http://schemas.microsoft.com/office/drawing/2014/main" id="{B97CA8FF-9D11-3A63-957B-A27F0EF1537F}"/>
              </a:ext>
            </a:extLst>
          </p:cNvPr>
          <p:cNvCxnSpPr>
            <a:cxnSpLocks/>
          </p:cNvCxnSpPr>
          <p:nvPr/>
        </p:nvCxnSpPr>
        <p:spPr>
          <a:xfrm flipV="1">
            <a:off x="7685314" y="1981200"/>
            <a:ext cx="1382486" cy="2014854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uora nuoliyhdysviiva 27">
            <a:extLst>
              <a:ext uri="{FF2B5EF4-FFF2-40B4-BE49-F238E27FC236}">
                <a16:creationId xmlns:a16="http://schemas.microsoft.com/office/drawing/2014/main" id="{DBC27BCE-8EB6-D3C0-DD87-F631E2EC3182}"/>
              </a:ext>
            </a:extLst>
          </p:cNvPr>
          <p:cNvCxnSpPr>
            <a:cxnSpLocks/>
          </p:cNvCxnSpPr>
          <p:nvPr/>
        </p:nvCxnSpPr>
        <p:spPr>
          <a:xfrm flipH="1" flipV="1">
            <a:off x="9203871" y="1932214"/>
            <a:ext cx="756558" cy="484415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Kuva 31">
            <a:extLst>
              <a:ext uri="{FF2B5EF4-FFF2-40B4-BE49-F238E27FC236}">
                <a16:creationId xmlns:a16="http://schemas.microsoft.com/office/drawing/2014/main" id="{308C9D98-0D4D-09EB-38D8-BC5722EE0B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3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D1C-87BD-2A9A-2142-C712B8CFD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FAB8F2-620F-69CE-35B8-AB2D25D85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 err="1"/>
              <a:t>Placering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 2:</a:t>
            </a:r>
            <a:br>
              <a:rPr lang="fi-FI" dirty="0"/>
            </a:br>
            <a:r>
              <a:rPr lang="fi-FI" dirty="0" err="1"/>
              <a:t>Parken</a:t>
            </a:r>
            <a:endParaRPr lang="fi-FI" dirty="0"/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B9570DC1-9DB6-3114-9337-A8BA97D709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44" t="45301" r="37659" b="35723"/>
          <a:stretch>
            <a:fillRect/>
          </a:stretch>
        </p:blipFill>
        <p:spPr>
          <a:xfrm>
            <a:off x="7087962" y="638969"/>
            <a:ext cx="4283527" cy="3357085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1F05EEC-1F85-69E6-8BCE-EB4284627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1686832"/>
            <a:ext cx="5556250" cy="411321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 err="1"/>
              <a:t>Konstverket</a:t>
            </a:r>
            <a:r>
              <a:rPr lang="en-FI" sz="1600" dirty="0"/>
              <a:t> </a:t>
            </a:r>
            <a:r>
              <a:rPr lang="en-FI" sz="1600" dirty="0" err="1"/>
              <a:t>placeras</a:t>
            </a:r>
            <a:r>
              <a:rPr lang="en-FI" sz="1600" dirty="0"/>
              <a:t>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en</a:t>
            </a:r>
            <a:r>
              <a:rPr lang="en-FI" sz="1600" dirty="0"/>
              <a:t> </a:t>
            </a:r>
            <a:r>
              <a:rPr lang="en-FI" sz="1600" dirty="0" err="1"/>
              <a:t>liten</a:t>
            </a:r>
            <a:r>
              <a:rPr lang="en-FI" sz="1600" dirty="0"/>
              <a:t> park. Den </a:t>
            </a:r>
            <a:r>
              <a:rPr lang="en-FI" sz="1600" dirty="0" err="1"/>
              <a:t>exakta</a:t>
            </a:r>
            <a:r>
              <a:rPr lang="en-FI" sz="1600" dirty="0"/>
              <a:t> </a:t>
            </a:r>
            <a:r>
              <a:rPr lang="en-FI" sz="1600" dirty="0" err="1"/>
              <a:t>placeringen</a:t>
            </a:r>
            <a:r>
              <a:rPr lang="en-FI" sz="1600" dirty="0"/>
              <a:t> </a:t>
            </a:r>
            <a:r>
              <a:rPr lang="en-FI" sz="1600" dirty="0" err="1"/>
              <a:t>kan</a:t>
            </a:r>
            <a:r>
              <a:rPr lang="en-FI" sz="1600" dirty="0"/>
              <a:t> </a:t>
            </a:r>
            <a:r>
              <a:rPr lang="en-FI" sz="1600" dirty="0" err="1"/>
              <a:t>anpassas</a:t>
            </a:r>
            <a:r>
              <a:rPr lang="en-FI" sz="1600" dirty="0"/>
              <a:t> </a:t>
            </a:r>
            <a:r>
              <a:rPr lang="en-FI" sz="1600" dirty="0" err="1"/>
              <a:t>utifrån</a:t>
            </a:r>
            <a:r>
              <a:rPr lang="en-FI" sz="1600" dirty="0"/>
              <a:t> </a:t>
            </a:r>
            <a:r>
              <a:rPr lang="en-FI" sz="1600" dirty="0" err="1"/>
              <a:t>konstverkets</a:t>
            </a:r>
            <a:r>
              <a:rPr lang="en-FI" sz="1600" dirty="0"/>
              <a:t> </a:t>
            </a:r>
            <a:r>
              <a:rPr lang="en-US" sz="1600" dirty="0" err="1"/>
              <a:t>villkor</a:t>
            </a:r>
            <a:r>
              <a:rPr lang="en-FI" sz="16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 err="1"/>
              <a:t>Viktiga</a:t>
            </a:r>
            <a:r>
              <a:rPr lang="en-FI" sz="1600" dirty="0"/>
              <a:t> </a:t>
            </a:r>
            <a:r>
              <a:rPr lang="en-FI" sz="1600" dirty="0" err="1"/>
              <a:t>siktlinjer</a:t>
            </a:r>
            <a:r>
              <a:rPr lang="en-FI" sz="1600" dirty="0"/>
              <a:t> </a:t>
            </a:r>
            <a:r>
              <a:rPr lang="en-FI" sz="1600" dirty="0" err="1"/>
              <a:t>finns</a:t>
            </a:r>
            <a:r>
              <a:rPr lang="en-FI" sz="1600" dirty="0"/>
              <a:t> </a:t>
            </a:r>
            <a:r>
              <a:rPr lang="en-FI" sz="1600" dirty="0" err="1"/>
              <a:t>både</a:t>
            </a:r>
            <a:r>
              <a:rPr lang="en-FI" sz="1600" dirty="0"/>
              <a:t> </a:t>
            </a:r>
            <a:r>
              <a:rPr lang="en-FI" sz="1600" dirty="0" err="1"/>
              <a:t>längs</a:t>
            </a:r>
            <a:r>
              <a:rPr lang="en-FI" sz="1600" dirty="0"/>
              <a:t> </a:t>
            </a:r>
            <a:r>
              <a:rPr lang="en-FI" sz="1600" dirty="0" err="1"/>
              <a:t>brygglinjen</a:t>
            </a:r>
            <a:r>
              <a:rPr lang="en-FI" sz="1600" dirty="0"/>
              <a:t> och </a:t>
            </a:r>
            <a:r>
              <a:rPr lang="en-FI" sz="1600" dirty="0" err="1"/>
              <a:t>från</a:t>
            </a:r>
            <a:r>
              <a:rPr lang="en-FI" sz="1600" dirty="0"/>
              <a:t> </a:t>
            </a:r>
            <a:r>
              <a:rPr lang="en-FI" sz="1600" dirty="0" err="1"/>
              <a:t>gatan</a:t>
            </a:r>
            <a:r>
              <a:rPr lang="en-FI" sz="1600" dirty="0"/>
              <a:t> </a:t>
            </a:r>
            <a:r>
              <a:rPr lang="en-FI" sz="1600" dirty="0" err="1"/>
              <a:t>genom</a:t>
            </a:r>
            <a:r>
              <a:rPr lang="en-FI" sz="1600" dirty="0"/>
              <a:t> </a:t>
            </a:r>
            <a:r>
              <a:rPr lang="en-FI" sz="1600" dirty="0" err="1"/>
              <a:t>parken</a:t>
            </a:r>
            <a:r>
              <a:rPr lang="en-FI" sz="1600" dirty="0"/>
              <a:t> mot </a:t>
            </a:r>
            <a:r>
              <a:rPr lang="en-FI" sz="1600" dirty="0" err="1"/>
              <a:t>havet</a:t>
            </a:r>
            <a:r>
              <a:rPr lang="en-FI" sz="16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/>
              <a:t>Parken </a:t>
            </a:r>
            <a:r>
              <a:rPr lang="en-FI" sz="1600" dirty="0" err="1"/>
              <a:t>är</a:t>
            </a:r>
            <a:r>
              <a:rPr lang="en-FI" sz="1600" dirty="0"/>
              <a:t> </a:t>
            </a:r>
            <a:r>
              <a:rPr lang="en-FI" sz="1600" dirty="0" err="1"/>
              <a:t>tänkt</a:t>
            </a:r>
            <a:r>
              <a:rPr lang="en-FI" sz="1600" dirty="0"/>
              <a:t> </a:t>
            </a:r>
            <a:r>
              <a:rPr lang="en-FI" sz="1600" dirty="0" err="1"/>
              <a:t>att</a:t>
            </a:r>
            <a:r>
              <a:rPr lang="en-FI" sz="1600" dirty="0"/>
              <a:t> </a:t>
            </a:r>
            <a:r>
              <a:rPr lang="en-FI" sz="1600" dirty="0" err="1"/>
              <a:t>fungera</a:t>
            </a:r>
            <a:r>
              <a:rPr lang="en-FI" sz="1600" dirty="0"/>
              <a:t> </a:t>
            </a:r>
            <a:r>
              <a:rPr lang="en-FI" sz="1600" dirty="0" err="1"/>
              <a:t>som</a:t>
            </a:r>
            <a:r>
              <a:rPr lang="en-FI" sz="1600" dirty="0"/>
              <a:t> </a:t>
            </a:r>
            <a:r>
              <a:rPr lang="en-FI" sz="1600" dirty="0" err="1"/>
              <a:t>en</a:t>
            </a:r>
            <a:r>
              <a:rPr lang="en-FI" sz="1600" dirty="0"/>
              <a:t> </a:t>
            </a:r>
            <a:r>
              <a:rPr lang="en-FI" sz="1600" dirty="0" err="1"/>
              <a:t>lugn</a:t>
            </a:r>
            <a:r>
              <a:rPr lang="en-FI" sz="1600" dirty="0"/>
              <a:t> </a:t>
            </a:r>
            <a:r>
              <a:rPr lang="en-FI" sz="1600" dirty="0" err="1"/>
              <a:t>vistelseplats</a:t>
            </a:r>
            <a:r>
              <a:rPr lang="en-FI" sz="16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/>
              <a:t>Det </a:t>
            </a:r>
            <a:r>
              <a:rPr lang="en-FI" sz="1600" dirty="0" err="1"/>
              <a:t>finns</a:t>
            </a:r>
            <a:r>
              <a:rPr lang="en-FI" sz="1600" dirty="0"/>
              <a:t> </a:t>
            </a:r>
            <a:r>
              <a:rPr lang="en-FI" sz="1600" dirty="0" err="1"/>
              <a:t>allmänbelysning</a:t>
            </a:r>
            <a:r>
              <a:rPr lang="en-FI" sz="1600" dirty="0"/>
              <a:t> </a:t>
            </a:r>
            <a:r>
              <a:rPr lang="en-FI" sz="1600" dirty="0" err="1"/>
              <a:t>längs</a:t>
            </a:r>
            <a:r>
              <a:rPr lang="en-FI" sz="1600" dirty="0"/>
              <a:t> </a:t>
            </a:r>
            <a:r>
              <a:rPr lang="en-FI" sz="1600" dirty="0" err="1"/>
              <a:t>brygglinjen</a:t>
            </a:r>
            <a:r>
              <a:rPr lang="en-FI" sz="1600" dirty="0"/>
              <a:t> och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parken</a:t>
            </a:r>
            <a:r>
              <a:rPr lang="en-FI" sz="16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/>
              <a:t>El </a:t>
            </a:r>
            <a:r>
              <a:rPr lang="en-FI" sz="1600" dirty="0" err="1"/>
              <a:t>finns</a:t>
            </a:r>
            <a:r>
              <a:rPr lang="en-FI" sz="1600" dirty="0"/>
              <a:t>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närheten</a:t>
            </a:r>
            <a:r>
              <a:rPr lang="en-FI" sz="1600" dirty="0"/>
              <a:t> och </a:t>
            </a:r>
            <a:r>
              <a:rPr lang="en-FI" sz="1600" dirty="0" err="1"/>
              <a:t>kan</a:t>
            </a:r>
            <a:r>
              <a:rPr lang="en-FI" sz="1600" dirty="0"/>
              <a:t> bland </a:t>
            </a:r>
            <a:r>
              <a:rPr lang="en-FI" sz="1600" dirty="0" err="1"/>
              <a:t>annat</a:t>
            </a:r>
            <a:r>
              <a:rPr lang="en-FI" sz="1600" dirty="0"/>
              <a:t> </a:t>
            </a:r>
            <a:r>
              <a:rPr lang="en-FI" sz="1600" dirty="0" err="1"/>
              <a:t>utnyttjas</a:t>
            </a:r>
            <a:r>
              <a:rPr lang="en-FI" sz="1600" dirty="0"/>
              <a:t> för </a:t>
            </a:r>
            <a:r>
              <a:rPr lang="en-FI" sz="1600" dirty="0" err="1"/>
              <a:t>belysning</a:t>
            </a:r>
            <a:r>
              <a:rPr lang="en-FI" sz="16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/>
              <a:t>Marken </a:t>
            </a:r>
            <a:r>
              <a:rPr lang="en-FI" sz="1600" dirty="0" err="1"/>
              <a:t>är</a:t>
            </a:r>
            <a:r>
              <a:rPr lang="en-FI" sz="1600" dirty="0"/>
              <a:t> </a:t>
            </a:r>
            <a:r>
              <a:rPr lang="en-FI" sz="1600" dirty="0" err="1"/>
              <a:t>bärande</a:t>
            </a:r>
            <a:r>
              <a:rPr lang="en-FI" sz="1600" dirty="0"/>
              <a:t> </a:t>
            </a:r>
            <a:r>
              <a:rPr lang="en-FI" sz="1600" dirty="0" err="1"/>
              <a:t>på</a:t>
            </a:r>
            <a:r>
              <a:rPr lang="en-FI" sz="1600" dirty="0"/>
              <a:t> </a:t>
            </a:r>
            <a:r>
              <a:rPr lang="en-FI" sz="1600" dirty="0" err="1"/>
              <a:t>en</a:t>
            </a:r>
            <a:r>
              <a:rPr lang="en-FI" sz="1600" dirty="0"/>
              <a:t> </a:t>
            </a:r>
            <a:r>
              <a:rPr lang="en-FI" sz="1600" dirty="0" err="1"/>
              <a:t>cirka</a:t>
            </a:r>
            <a:r>
              <a:rPr lang="en-FI" sz="1600" dirty="0"/>
              <a:t> 4 meter bred </a:t>
            </a:r>
            <a:r>
              <a:rPr lang="en-FI" sz="1600" dirty="0" err="1"/>
              <a:t>remsa</a:t>
            </a:r>
            <a:r>
              <a:rPr lang="en-FI" sz="1600" dirty="0"/>
              <a:t> </a:t>
            </a:r>
            <a:r>
              <a:rPr lang="en-FI" sz="1600" dirty="0" err="1"/>
              <a:t>bakom</a:t>
            </a:r>
            <a:r>
              <a:rPr lang="en-FI" sz="1600" dirty="0"/>
              <a:t> </a:t>
            </a:r>
            <a:r>
              <a:rPr lang="en-FI" sz="1600" dirty="0" err="1"/>
              <a:t>bryggan</a:t>
            </a:r>
            <a:r>
              <a:rPr lang="en-FI" sz="1600" dirty="0"/>
              <a:t>, </a:t>
            </a:r>
            <a:r>
              <a:rPr lang="en-FI" sz="1600" dirty="0" err="1"/>
              <a:t>där</a:t>
            </a:r>
            <a:r>
              <a:rPr lang="en-FI" sz="1600" dirty="0"/>
              <a:t> </a:t>
            </a:r>
            <a:r>
              <a:rPr lang="en-FI" sz="1600" dirty="0" err="1"/>
              <a:t>även</a:t>
            </a:r>
            <a:r>
              <a:rPr lang="en-FI" sz="1600" dirty="0"/>
              <a:t> </a:t>
            </a:r>
            <a:r>
              <a:rPr lang="en-FI" sz="1600" dirty="0" err="1"/>
              <a:t>ett</a:t>
            </a:r>
            <a:r>
              <a:rPr lang="en-FI" sz="1600" dirty="0"/>
              <a:t> </a:t>
            </a:r>
            <a:r>
              <a:rPr lang="en-FI" sz="1600" dirty="0" err="1"/>
              <a:t>tyngre</a:t>
            </a:r>
            <a:r>
              <a:rPr lang="en-FI" sz="1600" dirty="0"/>
              <a:t> </a:t>
            </a:r>
            <a:r>
              <a:rPr lang="en-FI" sz="1600" dirty="0" err="1"/>
              <a:t>konstverk</a:t>
            </a:r>
            <a:r>
              <a:rPr lang="en-FI" sz="1600" dirty="0"/>
              <a:t> </a:t>
            </a:r>
            <a:r>
              <a:rPr lang="en-FI" sz="1600" dirty="0" err="1"/>
              <a:t>kan</a:t>
            </a:r>
            <a:r>
              <a:rPr lang="en-FI" sz="1600" dirty="0"/>
              <a:t> </a:t>
            </a:r>
            <a:r>
              <a:rPr lang="en-FI" sz="1600" dirty="0" err="1"/>
              <a:t>placeras</a:t>
            </a:r>
            <a:r>
              <a:rPr lang="en-FI" sz="1600" dirty="0"/>
              <a:t>. I </a:t>
            </a:r>
            <a:r>
              <a:rPr lang="en-FI" sz="1600" dirty="0" err="1"/>
              <a:t>parken</a:t>
            </a:r>
            <a:r>
              <a:rPr lang="en-FI" sz="1600" dirty="0"/>
              <a:t> </a:t>
            </a:r>
            <a:r>
              <a:rPr lang="en-FI" sz="1600" dirty="0" err="1"/>
              <a:t>är</a:t>
            </a:r>
            <a:r>
              <a:rPr lang="en-FI" sz="1600" dirty="0"/>
              <a:t> det </a:t>
            </a:r>
            <a:r>
              <a:rPr lang="en-FI" sz="1600" dirty="0" err="1"/>
              <a:t>i</a:t>
            </a:r>
            <a:r>
              <a:rPr lang="en-FI" sz="1600" dirty="0"/>
              <a:t> </a:t>
            </a:r>
            <a:r>
              <a:rPr lang="en-FI" sz="1600" dirty="0" err="1"/>
              <a:t>viss</a:t>
            </a:r>
            <a:r>
              <a:rPr lang="en-FI" sz="1600" dirty="0"/>
              <a:t> </a:t>
            </a:r>
            <a:r>
              <a:rPr lang="en-FI" sz="1600" dirty="0" err="1"/>
              <a:t>mån</a:t>
            </a:r>
            <a:r>
              <a:rPr lang="en-FI" sz="1600" dirty="0"/>
              <a:t> </a:t>
            </a:r>
            <a:r>
              <a:rPr lang="en-FI" sz="1600" dirty="0" err="1"/>
              <a:t>möjligt</a:t>
            </a:r>
            <a:r>
              <a:rPr lang="en-FI" sz="1600" dirty="0"/>
              <a:t> </a:t>
            </a:r>
            <a:r>
              <a:rPr lang="en-FI" sz="1600" dirty="0" err="1"/>
              <a:t>att</a:t>
            </a:r>
            <a:r>
              <a:rPr lang="en-FI" sz="1600" dirty="0"/>
              <a:t> forma </a:t>
            </a:r>
            <a:r>
              <a:rPr lang="en-FI" sz="1600" dirty="0" err="1"/>
              <a:t>marken</a:t>
            </a:r>
            <a:r>
              <a:rPr lang="en-FI" sz="1600" dirty="0"/>
              <a:t>, men </a:t>
            </a:r>
            <a:r>
              <a:rPr lang="en-FI" sz="1600" dirty="0" err="1"/>
              <a:t>marken</a:t>
            </a:r>
            <a:r>
              <a:rPr lang="en-FI" sz="1600" dirty="0"/>
              <a:t> </a:t>
            </a:r>
            <a:r>
              <a:rPr lang="en-FI" sz="1600" dirty="0" err="1"/>
              <a:t>består</a:t>
            </a:r>
            <a:r>
              <a:rPr lang="en-FI" sz="1600" dirty="0"/>
              <a:t> av </a:t>
            </a:r>
            <a:r>
              <a:rPr lang="en-FI" sz="1600" dirty="0" err="1"/>
              <a:t>lera</a:t>
            </a:r>
            <a:r>
              <a:rPr lang="en-FI" sz="1600" dirty="0"/>
              <a:t> och </a:t>
            </a:r>
            <a:r>
              <a:rPr lang="en-FI" sz="1600" dirty="0" err="1"/>
              <a:t>klarar</a:t>
            </a:r>
            <a:r>
              <a:rPr lang="en-FI" sz="1600" dirty="0"/>
              <a:t> </a:t>
            </a:r>
            <a:r>
              <a:rPr lang="en-FI" sz="1600" dirty="0" err="1"/>
              <a:t>inte</a:t>
            </a:r>
            <a:r>
              <a:rPr lang="en-FI" sz="1600" dirty="0"/>
              <a:t> </a:t>
            </a:r>
            <a:r>
              <a:rPr lang="en-FI" sz="1600" dirty="0" err="1"/>
              <a:t>större</a:t>
            </a:r>
            <a:r>
              <a:rPr lang="en-FI" sz="1600" dirty="0"/>
              <a:t> </a:t>
            </a:r>
            <a:r>
              <a:rPr lang="en-FI" sz="1600" dirty="0" err="1"/>
              <a:t>belastningar</a:t>
            </a:r>
            <a:r>
              <a:rPr lang="en-FI" sz="1600" dirty="0"/>
              <a:t> </a:t>
            </a:r>
            <a:r>
              <a:rPr lang="en-FI" sz="1600" dirty="0" err="1"/>
              <a:t>utan</a:t>
            </a:r>
            <a:r>
              <a:rPr lang="en-FI" sz="1600" dirty="0"/>
              <a:t> </a:t>
            </a:r>
            <a:r>
              <a:rPr lang="en-FI" sz="1600" dirty="0" err="1"/>
              <a:t>mer</a:t>
            </a:r>
            <a:r>
              <a:rPr lang="en-FI" sz="1600" dirty="0"/>
              <a:t> </a:t>
            </a:r>
            <a:r>
              <a:rPr lang="en-FI" sz="1600" dirty="0" err="1"/>
              <a:t>omfattande</a:t>
            </a:r>
            <a:r>
              <a:rPr lang="en-FI" sz="1600" dirty="0"/>
              <a:t> </a:t>
            </a:r>
            <a:r>
              <a:rPr lang="en-FI" sz="1600" dirty="0" err="1"/>
              <a:t>markarbeten</a:t>
            </a:r>
            <a:r>
              <a:rPr lang="en-FI" sz="16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 err="1"/>
              <a:t>Parkgången</a:t>
            </a:r>
            <a:r>
              <a:rPr lang="en-FI" sz="1600" dirty="0"/>
              <a:t> ska </a:t>
            </a:r>
            <a:r>
              <a:rPr lang="en-FI" sz="1600" dirty="0" err="1"/>
              <a:t>hållas</a:t>
            </a:r>
            <a:r>
              <a:rPr lang="en-FI" sz="1600" dirty="0"/>
              <a:t> </a:t>
            </a:r>
            <a:r>
              <a:rPr lang="en-FI" sz="1600" dirty="0" err="1"/>
              <a:t>öppen</a:t>
            </a:r>
            <a:r>
              <a:rPr lang="en-FI" sz="1600" dirty="0"/>
              <a:t> och </a:t>
            </a:r>
            <a:r>
              <a:rPr lang="en-FI" sz="1600" dirty="0" err="1"/>
              <a:t>lätt</a:t>
            </a:r>
            <a:r>
              <a:rPr lang="en-FI" sz="1600" dirty="0"/>
              <a:t> </a:t>
            </a:r>
            <a:r>
              <a:rPr lang="en-FI" sz="1600" dirty="0" err="1"/>
              <a:t>att</a:t>
            </a:r>
            <a:r>
              <a:rPr lang="en-FI" sz="1600" dirty="0"/>
              <a:t> </a:t>
            </a:r>
            <a:r>
              <a:rPr lang="en-FI" sz="1600" dirty="0" err="1"/>
              <a:t>underhålla</a:t>
            </a:r>
            <a:r>
              <a:rPr lang="en-FI" sz="16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600" dirty="0" err="1"/>
              <a:t>Utsikten</a:t>
            </a:r>
            <a:r>
              <a:rPr lang="en-FI" sz="1600" dirty="0"/>
              <a:t> mot </a:t>
            </a:r>
            <a:r>
              <a:rPr lang="en-FI" sz="1600" dirty="0" err="1"/>
              <a:t>havet</a:t>
            </a:r>
            <a:r>
              <a:rPr lang="en-FI" sz="1600" dirty="0"/>
              <a:t> </a:t>
            </a:r>
            <a:r>
              <a:rPr lang="en-FI" sz="1600" dirty="0" err="1"/>
              <a:t>från</a:t>
            </a:r>
            <a:r>
              <a:rPr lang="en-FI" sz="1600" dirty="0"/>
              <a:t> </a:t>
            </a:r>
            <a:r>
              <a:rPr lang="en-FI" sz="1600" dirty="0" err="1"/>
              <a:t>gatan</a:t>
            </a:r>
            <a:r>
              <a:rPr lang="en-FI" sz="1600" dirty="0"/>
              <a:t> och </a:t>
            </a:r>
            <a:r>
              <a:rPr lang="en-FI" sz="1600" dirty="0" err="1"/>
              <a:t>byggnaderna</a:t>
            </a:r>
            <a:r>
              <a:rPr lang="en-FI" sz="1600" dirty="0"/>
              <a:t> </a:t>
            </a:r>
            <a:r>
              <a:rPr lang="en-FI" sz="1600" dirty="0" err="1"/>
              <a:t>längs</a:t>
            </a:r>
            <a:r>
              <a:rPr lang="en-FI" sz="1600" dirty="0"/>
              <a:t> </a:t>
            </a:r>
            <a:r>
              <a:rPr lang="en-FI" sz="1600" dirty="0" err="1"/>
              <a:t>gatan</a:t>
            </a:r>
            <a:r>
              <a:rPr lang="en-FI" sz="1600" dirty="0"/>
              <a:t> ska </a:t>
            </a:r>
            <a:r>
              <a:rPr lang="en-FI" sz="1600" dirty="0" err="1"/>
              <a:t>hållas</a:t>
            </a:r>
            <a:r>
              <a:rPr lang="en-FI" sz="1600" dirty="0"/>
              <a:t> </a:t>
            </a:r>
            <a:r>
              <a:rPr lang="en-FI" sz="1600" dirty="0" err="1"/>
              <a:t>tillräckligt</a:t>
            </a:r>
            <a:r>
              <a:rPr lang="en-FI" sz="1600" dirty="0"/>
              <a:t> </a:t>
            </a:r>
            <a:r>
              <a:rPr lang="en-FI" sz="1600" dirty="0" err="1"/>
              <a:t>öppen</a:t>
            </a:r>
            <a:r>
              <a:rPr lang="en-FI" sz="1600" dirty="0"/>
              <a:t>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9588FB-744E-98AB-9281-6E488158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11" name="Sisällön paikkamerkki 9">
            <a:extLst>
              <a:ext uri="{FF2B5EF4-FFF2-40B4-BE49-F238E27FC236}">
                <a16:creationId xmlns:a16="http://schemas.microsoft.com/office/drawing/2014/main" id="{665E2804-3DA8-8752-3344-0A387846A4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7154" r="20548" b="9961"/>
          <a:stretch>
            <a:fillRect/>
          </a:stretch>
        </p:blipFill>
        <p:spPr>
          <a:xfrm>
            <a:off x="7087962" y="4065360"/>
            <a:ext cx="4283527" cy="2290990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F46BB450-4E47-7708-D476-D20E2B6F5730}"/>
              </a:ext>
            </a:extLst>
          </p:cNvPr>
          <p:cNvSpPr/>
          <p:nvPr/>
        </p:nvSpPr>
        <p:spPr>
          <a:xfrm>
            <a:off x="9797143" y="5012872"/>
            <a:ext cx="576000" cy="576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Puhekupla: Suorakulmio, kulmat pyöristettu 12">
            <a:extLst>
              <a:ext uri="{FF2B5EF4-FFF2-40B4-BE49-F238E27FC236}">
                <a16:creationId xmlns:a16="http://schemas.microsoft.com/office/drawing/2014/main" id="{815B075E-7718-66F4-8806-87B3FFB0DEC0}"/>
              </a:ext>
            </a:extLst>
          </p:cNvPr>
          <p:cNvSpPr/>
          <p:nvPr/>
        </p:nvSpPr>
        <p:spPr>
          <a:xfrm>
            <a:off x="6627814" y="2078718"/>
            <a:ext cx="1378629" cy="337457"/>
          </a:xfrm>
          <a:prstGeom prst="wedgeRoundRectCallout">
            <a:avLst>
              <a:gd name="adj1" fmla="val 92442"/>
              <a:gd name="adj2" fmla="val 47985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placeringsområde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Puhekupla: Suorakulmio, kulmat pyöristettu 15">
            <a:extLst>
              <a:ext uri="{FF2B5EF4-FFF2-40B4-BE49-F238E27FC236}">
                <a16:creationId xmlns:a16="http://schemas.microsoft.com/office/drawing/2014/main" id="{F33874B8-D674-E8D5-7EA8-87F84CFDF0CC}"/>
              </a:ext>
            </a:extLst>
          </p:cNvPr>
          <p:cNvSpPr/>
          <p:nvPr/>
        </p:nvSpPr>
        <p:spPr>
          <a:xfrm>
            <a:off x="10769828" y="799908"/>
            <a:ext cx="1378629" cy="337457"/>
          </a:xfrm>
          <a:prstGeom prst="wedgeRoundRectCallout">
            <a:avLst>
              <a:gd name="adj1" fmla="val -86402"/>
              <a:gd name="adj2" fmla="val 135081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Ny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cafebyggnad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1582B03A-8C39-C9F0-8E32-43B1A476BE7E}"/>
              </a:ext>
            </a:extLst>
          </p:cNvPr>
          <p:cNvSpPr/>
          <p:nvPr/>
        </p:nvSpPr>
        <p:spPr>
          <a:xfrm rot="2092810">
            <a:off x="8735181" y="1797312"/>
            <a:ext cx="1244904" cy="1162433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2EE9F6D-83FE-400F-54A8-4680C7A3DB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09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iruutu 16">
            <a:extLst>
              <a:ext uri="{FF2B5EF4-FFF2-40B4-BE49-F238E27FC236}">
                <a16:creationId xmlns:a16="http://schemas.microsoft.com/office/drawing/2014/main" id="{69006317-2C4A-1B00-40DB-76351ED91E4D}"/>
              </a:ext>
            </a:extLst>
          </p:cNvPr>
          <p:cNvSpPr txBox="1"/>
          <p:nvPr/>
        </p:nvSpPr>
        <p:spPr>
          <a:xfrm>
            <a:off x="358776" y="1844675"/>
            <a:ext cx="5554663" cy="53700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1300" b="1" kern="1200" dirty="0"/>
              <a:t>Illustrationsbild från bryggan vid parkområdet, med vy mot sydväst. Den ljusa byggnadsvolymen visar ungefär den planerade volymen för det nya kafébyggnaden.</a:t>
            </a:r>
            <a:endParaRPr lang="en-US" sz="1300" b="1" kern="1200" dirty="0"/>
          </a:p>
        </p:txBody>
      </p:sp>
      <p:pic>
        <p:nvPicPr>
          <p:cNvPr id="7" name="Kuva 8" descr="Kuva, joka sisältää kohteen piha-, puu, taivas, kasvi&#10;&#10;Tekoälyn generoima sisältö voi olla virheellistä.">
            <a:extLst>
              <a:ext uri="{FF2B5EF4-FFF2-40B4-BE49-F238E27FC236}">
                <a16:creationId xmlns:a16="http://schemas.microsoft.com/office/drawing/2014/main" id="{990CE15C-32C2-B214-6DD0-3E2DB4FC6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95" b="-3"/>
          <a:stretch>
            <a:fillRect/>
          </a:stretch>
        </p:blipFill>
        <p:spPr>
          <a:xfrm>
            <a:off x="358776" y="2489201"/>
            <a:ext cx="5556250" cy="3468688"/>
          </a:xfrm>
          <a:prstGeom prst="rect">
            <a:avLst/>
          </a:prstGeom>
          <a:noFill/>
        </p:spPr>
      </p:pic>
      <p:pic>
        <p:nvPicPr>
          <p:cNvPr id="8" name="Kuva 14" descr="Kuva, joka sisältää kohteen piha-, ruoho, Maisemointi, taivas&#10;&#10;Tekoälyn generoima sisältö voi olla virheellistä.">
            <a:extLst>
              <a:ext uri="{FF2B5EF4-FFF2-40B4-BE49-F238E27FC236}">
                <a16:creationId xmlns:a16="http://schemas.microsoft.com/office/drawing/2014/main" id="{D4E7C5D8-1321-EE37-6E41-CEDDCE8BB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r="7934" b="-3"/>
          <a:stretch>
            <a:fillRect/>
          </a:stretch>
        </p:blipFill>
        <p:spPr>
          <a:xfrm>
            <a:off x="6276974" y="2489201"/>
            <a:ext cx="5556250" cy="3468688"/>
          </a:xfrm>
          <a:prstGeom prst="rect">
            <a:avLst/>
          </a:prstGeom>
          <a:noFill/>
        </p:spPr>
      </p:pic>
      <p:sp>
        <p:nvSpPr>
          <p:cNvPr id="9" name="Tekstiruutu 15">
            <a:extLst>
              <a:ext uri="{FF2B5EF4-FFF2-40B4-BE49-F238E27FC236}">
                <a16:creationId xmlns:a16="http://schemas.microsoft.com/office/drawing/2014/main" id="{2E8986EB-9E23-DD72-69A0-01DE66551F1E}"/>
              </a:ext>
            </a:extLst>
          </p:cNvPr>
          <p:cNvSpPr txBox="1"/>
          <p:nvPr/>
        </p:nvSpPr>
        <p:spPr>
          <a:xfrm>
            <a:off x="6276974" y="1844675"/>
            <a:ext cx="5554663" cy="537004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1400" b="1" kern="1200" dirty="0"/>
              <a:t>Illustrationsbild från gatan genom parkområdet mot hamnområdet visar att de varierade planteringarna inte skymmer sikten mellan gatan och hamnen.</a:t>
            </a:r>
            <a:r>
              <a:rPr lang="en-US" sz="1400" b="1" kern="1200" dirty="0"/>
              <a:t>.</a:t>
            </a:r>
          </a:p>
        </p:txBody>
      </p:sp>
      <p:sp>
        <p:nvSpPr>
          <p:cNvPr id="17" name="Footer Placeholder 6">
            <a:extLst>
              <a:ext uri="{FF2B5EF4-FFF2-40B4-BE49-F238E27FC236}">
                <a16:creationId xmlns:a16="http://schemas.microsoft.com/office/drawing/2014/main" id="{28250192-31FC-89A8-935C-A16A6D82FA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F47CC-3422-208E-8101-660957C91E3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58775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B9B9EB5-7EA5-4F77-A14B-956596A73117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95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C644E-ACEB-0224-4B69-5D52B73F3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8DC8C0-D53B-2772-8E4A-F6880DC3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 err="1"/>
              <a:t>Placering</a:t>
            </a:r>
            <a:r>
              <a:rPr lang="fi-FI" sz="2000" dirty="0"/>
              <a:t>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3:</a:t>
            </a:r>
            <a:br>
              <a:rPr lang="fi-FI" dirty="0"/>
            </a:br>
            <a:r>
              <a:rPr lang="fi-FI" dirty="0"/>
              <a:t>”Kurvan”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CC6A8B36-9D6C-B0A7-10E4-6AD71BA70E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2" t="63637" r="51471" b="17387"/>
          <a:stretch>
            <a:fillRect/>
          </a:stretch>
        </p:blipFill>
        <p:spPr>
          <a:xfrm>
            <a:off x="7087962" y="638969"/>
            <a:ext cx="4283527" cy="3357085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F4EDA10-77DC-8F6A-2C27-444D86A10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1686832"/>
            <a:ext cx="5556250" cy="411321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Det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flera</a:t>
            </a:r>
            <a:r>
              <a:rPr lang="en-FI" sz="1400" dirty="0"/>
              <a:t> </a:t>
            </a:r>
            <a:r>
              <a:rPr lang="en-FI" sz="1400" dirty="0" err="1"/>
              <a:t>möjliga</a:t>
            </a:r>
            <a:r>
              <a:rPr lang="en-FI" sz="1400" dirty="0"/>
              <a:t> </a:t>
            </a:r>
            <a:r>
              <a:rPr lang="en-FI" sz="1400" dirty="0" err="1"/>
              <a:t>placeringar</a:t>
            </a:r>
            <a:r>
              <a:rPr lang="en-FI" sz="1400" dirty="0"/>
              <a:t> för </a:t>
            </a:r>
            <a:r>
              <a:rPr lang="en-FI" sz="1400" dirty="0" err="1"/>
              <a:t>ett</a:t>
            </a:r>
            <a:r>
              <a:rPr lang="en-FI" sz="1400" dirty="0"/>
              <a:t> </a:t>
            </a:r>
            <a:r>
              <a:rPr lang="en-FI" sz="1400" dirty="0" err="1"/>
              <a:t>eller</a:t>
            </a:r>
            <a:r>
              <a:rPr lang="en-FI" sz="1400" dirty="0"/>
              <a:t> </a:t>
            </a:r>
            <a:r>
              <a:rPr lang="en-FI" sz="1400" dirty="0" err="1"/>
              <a:t>flera</a:t>
            </a:r>
            <a:r>
              <a:rPr lang="en-FI" sz="1400" dirty="0"/>
              <a:t> </a:t>
            </a:r>
            <a:r>
              <a:rPr lang="en-FI" sz="1400" dirty="0" err="1"/>
              <a:t>konstverk</a:t>
            </a:r>
            <a:r>
              <a:rPr lang="en-FI" sz="1400" dirty="0"/>
              <a:t> </a:t>
            </a:r>
            <a:r>
              <a:rPr lang="en-FI" sz="1400" dirty="0" err="1"/>
              <a:t>inom</a:t>
            </a:r>
            <a:r>
              <a:rPr lang="en-FI" sz="1400" dirty="0"/>
              <a:t> </a:t>
            </a:r>
            <a:r>
              <a:rPr lang="en-FI" sz="1400" dirty="0" err="1"/>
              <a:t>detta</a:t>
            </a:r>
            <a:r>
              <a:rPr lang="en-FI" sz="1400" dirty="0"/>
              <a:t> </a:t>
            </a:r>
            <a:r>
              <a:rPr lang="en-FI" sz="1400" dirty="0" err="1"/>
              <a:t>område</a:t>
            </a:r>
            <a:r>
              <a:rPr lang="en-FI" sz="1400" dirty="0"/>
              <a:t>. </a:t>
            </a:r>
            <a:r>
              <a:rPr lang="en-FI" sz="1400" dirty="0" err="1"/>
              <a:t>Konstverket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placeras</a:t>
            </a:r>
            <a:r>
              <a:rPr lang="en-FI" sz="1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planteringsområdet</a:t>
            </a:r>
            <a:r>
              <a:rPr lang="en-FI" sz="1400" dirty="0"/>
              <a:t> </a:t>
            </a:r>
            <a:r>
              <a:rPr lang="en-FI" sz="1400" dirty="0" err="1"/>
              <a:t>mellan</a:t>
            </a:r>
            <a:r>
              <a:rPr lang="en-FI" sz="1400" dirty="0"/>
              <a:t> </a:t>
            </a:r>
            <a:r>
              <a:rPr lang="en-FI" sz="1400" dirty="0" err="1"/>
              <a:t>restaurangen</a:t>
            </a:r>
            <a:r>
              <a:rPr lang="en-FI" sz="1400" dirty="0"/>
              <a:t> och </a:t>
            </a:r>
            <a:r>
              <a:rPr lang="en-FI" sz="1400" dirty="0" err="1"/>
              <a:t>bryggområdet</a:t>
            </a:r>
            <a:r>
              <a:rPr lang="en-FI" sz="1400" dirty="0"/>
              <a:t>,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änden</a:t>
            </a:r>
            <a:r>
              <a:rPr lang="en-FI" sz="1400" dirty="0"/>
              <a:t> av de </a:t>
            </a:r>
            <a:r>
              <a:rPr lang="en-FI" sz="1400" dirty="0" err="1"/>
              <a:t>långa</a:t>
            </a:r>
            <a:r>
              <a:rPr lang="en-FI" sz="1400" dirty="0"/>
              <a:t> </a:t>
            </a:r>
            <a:r>
              <a:rPr lang="en-FI" sz="1400" dirty="0" err="1"/>
              <a:t>siktlinjerna</a:t>
            </a:r>
            <a:endParaRPr lang="en-FI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regnträdgården</a:t>
            </a:r>
            <a:r>
              <a:rPr lang="en-FI" sz="1400" dirty="0"/>
              <a:t> </a:t>
            </a:r>
            <a:r>
              <a:rPr lang="en-FI" sz="1400" dirty="0" err="1"/>
              <a:t>eller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anslutning</a:t>
            </a:r>
            <a:r>
              <a:rPr lang="en-FI" sz="1400" dirty="0"/>
              <a:t> till den. I </a:t>
            </a:r>
            <a:r>
              <a:rPr lang="en-FI" sz="1400" dirty="0" err="1"/>
              <a:t>regnträdgården</a:t>
            </a:r>
            <a:r>
              <a:rPr lang="en-FI" sz="1400" dirty="0"/>
              <a:t> </a:t>
            </a:r>
            <a:r>
              <a:rPr lang="en-FI" sz="1400" dirty="0" err="1"/>
              <a:t>förändras</a:t>
            </a:r>
            <a:r>
              <a:rPr lang="en-FI" sz="1400" dirty="0"/>
              <a:t> </a:t>
            </a:r>
            <a:r>
              <a:rPr lang="en-FI" sz="1400" dirty="0" err="1"/>
              <a:t>näromgivningen</a:t>
            </a:r>
            <a:r>
              <a:rPr lang="en-FI" sz="1400" dirty="0"/>
              <a:t> med </a:t>
            </a:r>
            <a:r>
              <a:rPr lang="en-FI" sz="1400" dirty="0" err="1"/>
              <a:t>vädret</a:t>
            </a:r>
            <a:r>
              <a:rPr lang="en-FI" sz="1400" dirty="0"/>
              <a:t> </a:t>
            </a:r>
            <a:r>
              <a:rPr lang="en-FI" sz="1400" dirty="0" err="1"/>
              <a:t>när</a:t>
            </a:r>
            <a:r>
              <a:rPr lang="en-FI" sz="1400" dirty="0"/>
              <a:t> </a:t>
            </a:r>
            <a:r>
              <a:rPr lang="en-FI" sz="1400" dirty="0" err="1"/>
              <a:t>dagvatten</a:t>
            </a:r>
            <a:r>
              <a:rPr lang="en-FI" sz="1400" dirty="0"/>
              <a:t> </a:t>
            </a:r>
            <a:r>
              <a:rPr lang="en-FI" sz="1400" dirty="0" err="1"/>
              <a:t>tillfälligt</a:t>
            </a:r>
            <a:r>
              <a:rPr lang="en-FI" sz="1400" dirty="0"/>
              <a:t> </a:t>
            </a:r>
            <a:r>
              <a:rPr lang="en-FI" sz="1400" dirty="0" err="1"/>
              <a:t>samlas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konstruktionen</a:t>
            </a:r>
            <a:endParaRPr lang="en-FI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FI" sz="1400" dirty="0" err="1"/>
              <a:t>integrerat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sittmuren</a:t>
            </a:r>
            <a:r>
              <a:rPr lang="en-FI" sz="1400" dirty="0"/>
              <a:t>, </a:t>
            </a:r>
            <a:r>
              <a:rPr lang="en-FI" sz="1400" dirty="0" err="1"/>
              <a:t>på</a:t>
            </a:r>
            <a:r>
              <a:rPr lang="en-FI" sz="1400" dirty="0"/>
              <a:t> den del </a:t>
            </a:r>
            <a:r>
              <a:rPr lang="en-FI" sz="1400" dirty="0" err="1"/>
              <a:t>som</a:t>
            </a:r>
            <a:r>
              <a:rPr lang="en-FI" sz="1400" dirty="0"/>
              <a:t> </a:t>
            </a:r>
            <a:r>
              <a:rPr lang="en-FI" sz="1400" dirty="0" err="1"/>
              <a:t>vetter</a:t>
            </a:r>
            <a:r>
              <a:rPr lang="en-FI" sz="1400" dirty="0"/>
              <a:t> mot </a:t>
            </a:r>
            <a:r>
              <a:rPr lang="en-FI" sz="1400" dirty="0" err="1"/>
              <a:t>parkeringsområdet</a:t>
            </a:r>
            <a:endParaRPr lang="en-FI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FI" sz="1400" dirty="0" err="1"/>
              <a:t>även</a:t>
            </a:r>
            <a:r>
              <a:rPr lang="en-FI" sz="1400" dirty="0"/>
              <a:t> </a:t>
            </a:r>
            <a:r>
              <a:rPr lang="en-FI" sz="1400" dirty="0" err="1"/>
              <a:t>en</a:t>
            </a:r>
            <a:r>
              <a:rPr lang="en-FI" sz="1400" dirty="0"/>
              <a:t> </a:t>
            </a:r>
            <a:r>
              <a:rPr lang="en-FI" sz="1400" dirty="0" err="1"/>
              <a:t>placering</a:t>
            </a:r>
            <a:r>
              <a:rPr lang="en-FI" sz="1400" dirty="0"/>
              <a:t> av </a:t>
            </a:r>
            <a:r>
              <a:rPr lang="en-FI" sz="1400" dirty="0" err="1"/>
              <a:t>konstverket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vattenområdet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utredas</a:t>
            </a:r>
            <a:r>
              <a:rPr lang="en-FI" sz="1400" dirty="0"/>
              <a:t>, med </a:t>
            </a:r>
            <a:r>
              <a:rPr lang="en-FI" sz="1400" dirty="0" err="1"/>
              <a:t>hänsyn</a:t>
            </a:r>
            <a:r>
              <a:rPr lang="en-FI" sz="1400" dirty="0"/>
              <a:t> till </a:t>
            </a:r>
            <a:r>
              <a:rPr lang="en-FI" sz="1400" dirty="0" err="1"/>
              <a:t>båttrafiken</a:t>
            </a:r>
            <a:r>
              <a:rPr lang="en-FI" sz="1400" dirty="0"/>
              <a:t> och </a:t>
            </a:r>
            <a:r>
              <a:rPr lang="en-FI" sz="1400" dirty="0" err="1"/>
              <a:t>hamnverksamhetens</a:t>
            </a:r>
            <a:r>
              <a:rPr lang="en-FI" sz="1400" dirty="0"/>
              <a:t> </a:t>
            </a:r>
            <a:r>
              <a:rPr lang="en-FI" sz="1400" dirty="0" err="1"/>
              <a:t>förutsättningar</a:t>
            </a:r>
            <a:endParaRPr lang="en-FI" sz="1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 err="1"/>
              <a:t>Viktiga</a:t>
            </a:r>
            <a:r>
              <a:rPr lang="en-FI" sz="1400" dirty="0"/>
              <a:t> </a:t>
            </a:r>
            <a:r>
              <a:rPr lang="en-FI" sz="1400" dirty="0" err="1"/>
              <a:t>siktlinjer</a:t>
            </a:r>
            <a:r>
              <a:rPr lang="en-FI" sz="1400" dirty="0"/>
              <a:t>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både</a:t>
            </a:r>
            <a:r>
              <a:rPr lang="en-FI" sz="1400" dirty="0"/>
              <a:t> </a:t>
            </a:r>
            <a:r>
              <a:rPr lang="en-FI" sz="1400" dirty="0" err="1"/>
              <a:t>längs</a:t>
            </a:r>
            <a:r>
              <a:rPr lang="en-FI" sz="1400" dirty="0"/>
              <a:t> </a:t>
            </a:r>
            <a:r>
              <a:rPr lang="en-FI" sz="1400" dirty="0" err="1"/>
              <a:t>brygglinjen</a:t>
            </a:r>
            <a:r>
              <a:rPr lang="en-FI" sz="1400" dirty="0"/>
              <a:t> och </a:t>
            </a:r>
            <a:r>
              <a:rPr lang="en-FI" sz="1400" dirty="0" err="1"/>
              <a:t>när</a:t>
            </a:r>
            <a:r>
              <a:rPr lang="en-FI" sz="1400" dirty="0"/>
              <a:t> man </a:t>
            </a:r>
            <a:r>
              <a:rPr lang="en-FI" sz="1400" dirty="0" err="1"/>
              <a:t>anländer</a:t>
            </a:r>
            <a:r>
              <a:rPr lang="en-FI" sz="1400" dirty="0"/>
              <a:t> </a:t>
            </a:r>
            <a:r>
              <a:rPr lang="en-FI" sz="1400" dirty="0" err="1"/>
              <a:t>från</a:t>
            </a:r>
            <a:r>
              <a:rPr lang="en-FI" sz="1400" dirty="0"/>
              <a:t> </a:t>
            </a:r>
            <a:r>
              <a:rPr lang="en-FI" sz="1400" dirty="0" err="1"/>
              <a:t>söder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Det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allmänbelysning</a:t>
            </a:r>
            <a:r>
              <a:rPr lang="en-FI" sz="1400" dirty="0"/>
              <a:t> </a:t>
            </a:r>
            <a:r>
              <a:rPr lang="en-FI" sz="1400" dirty="0" err="1"/>
              <a:t>längs</a:t>
            </a:r>
            <a:r>
              <a:rPr lang="en-FI" sz="1400" dirty="0"/>
              <a:t> </a:t>
            </a:r>
            <a:r>
              <a:rPr lang="en-FI" sz="1400" dirty="0" err="1"/>
              <a:t>brygglinjen</a:t>
            </a:r>
            <a:r>
              <a:rPr lang="en-FI" sz="1400" dirty="0"/>
              <a:t> och </a:t>
            </a:r>
            <a:r>
              <a:rPr lang="en-FI" sz="1400" dirty="0" err="1"/>
              <a:t>på</a:t>
            </a:r>
            <a:r>
              <a:rPr lang="en-FI" sz="1400" dirty="0"/>
              <a:t> </a:t>
            </a:r>
            <a:r>
              <a:rPr lang="en-FI" sz="1400" dirty="0" err="1"/>
              <a:t>gatuområdena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El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närheten</a:t>
            </a:r>
            <a:r>
              <a:rPr lang="en-FI" sz="1400" dirty="0"/>
              <a:t> och </a:t>
            </a:r>
            <a:r>
              <a:rPr lang="en-FI" sz="1400" dirty="0" err="1"/>
              <a:t>kan</a:t>
            </a:r>
            <a:r>
              <a:rPr lang="en-FI" sz="1400" dirty="0"/>
              <a:t> bland </a:t>
            </a:r>
            <a:r>
              <a:rPr lang="en-FI" sz="1400" dirty="0" err="1"/>
              <a:t>annat</a:t>
            </a:r>
            <a:r>
              <a:rPr lang="en-FI" sz="1400" dirty="0"/>
              <a:t> </a:t>
            </a:r>
            <a:r>
              <a:rPr lang="en-FI" sz="1400" dirty="0" err="1"/>
              <a:t>utnyttjas</a:t>
            </a:r>
            <a:r>
              <a:rPr lang="en-FI" sz="1400" dirty="0"/>
              <a:t> för </a:t>
            </a:r>
            <a:r>
              <a:rPr lang="en-FI" sz="1400" dirty="0" err="1"/>
              <a:t>belysning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I </a:t>
            </a:r>
            <a:r>
              <a:rPr lang="en-FI" sz="1400" dirty="0" err="1"/>
              <a:t>planteringsområdet</a:t>
            </a:r>
            <a:r>
              <a:rPr lang="en-FI" sz="1400" dirty="0"/>
              <a:t> </a:t>
            </a:r>
            <a:r>
              <a:rPr lang="en-FI" sz="1400" dirty="0" err="1"/>
              <a:t>är</a:t>
            </a:r>
            <a:r>
              <a:rPr lang="en-FI" sz="1400" dirty="0"/>
              <a:t> </a:t>
            </a:r>
            <a:r>
              <a:rPr lang="en-FI" sz="1400" dirty="0" err="1"/>
              <a:t>marken</a:t>
            </a:r>
            <a:r>
              <a:rPr lang="en-FI" sz="1400" dirty="0"/>
              <a:t> </a:t>
            </a:r>
            <a:r>
              <a:rPr lang="en-FI" sz="1400" dirty="0" err="1"/>
              <a:t>bärande</a:t>
            </a:r>
            <a:r>
              <a:rPr lang="en-FI" sz="1400" dirty="0"/>
              <a:t> och </a:t>
            </a:r>
            <a:r>
              <a:rPr lang="en-FI" sz="1400" dirty="0" err="1"/>
              <a:t>lämpar</a:t>
            </a:r>
            <a:r>
              <a:rPr lang="en-FI" sz="1400" dirty="0"/>
              <a:t> sig </a:t>
            </a:r>
            <a:r>
              <a:rPr lang="en-FI" sz="1400" dirty="0" err="1"/>
              <a:t>även</a:t>
            </a:r>
            <a:r>
              <a:rPr lang="en-FI" sz="1400" dirty="0"/>
              <a:t> för </a:t>
            </a:r>
            <a:r>
              <a:rPr lang="en-FI" sz="1400" dirty="0" err="1"/>
              <a:t>placering</a:t>
            </a:r>
            <a:r>
              <a:rPr lang="en-FI" sz="1400" dirty="0"/>
              <a:t> av </a:t>
            </a:r>
            <a:r>
              <a:rPr lang="en-FI" sz="1400" dirty="0" err="1"/>
              <a:t>ett</a:t>
            </a:r>
            <a:r>
              <a:rPr lang="en-FI" sz="1400" dirty="0"/>
              <a:t> </a:t>
            </a:r>
            <a:r>
              <a:rPr lang="en-FI" sz="1400" dirty="0" err="1"/>
              <a:t>tyngre</a:t>
            </a:r>
            <a:r>
              <a:rPr lang="en-FI" sz="1400" dirty="0"/>
              <a:t> </a:t>
            </a:r>
            <a:r>
              <a:rPr lang="en-FI" sz="1400" dirty="0" err="1"/>
              <a:t>konstverk</a:t>
            </a:r>
            <a:r>
              <a:rPr lang="en-FI" sz="1400" dirty="0"/>
              <a:t>. Det </a:t>
            </a:r>
            <a:r>
              <a:rPr lang="en-FI" sz="1400" dirty="0" err="1"/>
              <a:t>är</a:t>
            </a:r>
            <a:r>
              <a:rPr lang="en-FI" sz="1400" dirty="0"/>
              <a:t> </a:t>
            </a:r>
            <a:r>
              <a:rPr lang="en-FI" sz="1400" dirty="0" err="1"/>
              <a:t>också</a:t>
            </a:r>
            <a:r>
              <a:rPr lang="en-FI" sz="1400" dirty="0"/>
              <a:t> </a:t>
            </a:r>
            <a:r>
              <a:rPr lang="en-FI" sz="1400" dirty="0" err="1"/>
              <a:t>möjligt</a:t>
            </a:r>
            <a:r>
              <a:rPr lang="en-FI" sz="1400" dirty="0"/>
              <a:t> </a:t>
            </a:r>
            <a:r>
              <a:rPr lang="en-FI" sz="1400" dirty="0" err="1"/>
              <a:t>att</a:t>
            </a:r>
            <a:r>
              <a:rPr lang="en-FI" sz="1400" dirty="0"/>
              <a:t> </a:t>
            </a:r>
            <a:r>
              <a:rPr lang="en-FI" sz="1400" dirty="0" err="1"/>
              <a:t>anlägga</a:t>
            </a:r>
            <a:r>
              <a:rPr lang="en-FI" sz="1400" dirty="0"/>
              <a:t> </a:t>
            </a:r>
            <a:r>
              <a:rPr lang="en-FI" sz="1400" dirty="0" err="1"/>
              <a:t>grundkonstruktioner</a:t>
            </a:r>
            <a:r>
              <a:rPr lang="en-FI" sz="1400" dirty="0"/>
              <a:t>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0C9D31-68ED-980A-2907-D5C1C0E3D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11" name="Sisällön paikkamerkki 9">
            <a:extLst>
              <a:ext uri="{FF2B5EF4-FFF2-40B4-BE49-F238E27FC236}">
                <a16:creationId xmlns:a16="http://schemas.microsoft.com/office/drawing/2014/main" id="{FC851CBC-9858-C3DD-4010-00DDD1ED07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7154" r="20548" b="9961"/>
          <a:stretch>
            <a:fillRect/>
          </a:stretch>
        </p:blipFill>
        <p:spPr>
          <a:xfrm>
            <a:off x="7087962" y="4065360"/>
            <a:ext cx="4283527" cy="2290990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90C78F3B-8A67-B4E8-F6E6-3DB755B087C6}"/>
              </a:ext>
            </a:extLst>
          </p:cNvPr>
          <p:cNvSpPr/>
          <p:nvPr/>
        </p:nvSpPr>
        <p:spPr>
          <a:xfrm>
            <a:off x="8941725" y="5589815"/>
            <a:ext cx="576000" cy="576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Puhekupla: Suorakulmio, kulmat pyöristettu 12">
            <a:extLst>
              <a:ext uri="{FF2B5EF4-FFF2-40B4-BE49-F238E27FC236}">
                <a16:creationId xmlns:a16="http://schemas.microsoft.com/office/drawing/2014/main" id="{9F0E2B01-4BCD-96D5-BAC9-3B7DF8D29619}"/>
              </a:ext>
            </a:extLst>
          </p:cNvPr>
          <p:cNvSpPr/>
          <p:nvPr/>
        </p:nvSpPr>
        <p:spPr>
          <a:xfrm>
            <a:off x="6627814" y="967490"/>
            <a:ext cx="1378629" cy="337457"/>
          </a:xfrm>
          <a:prstGeom prst="wedgeRoundRectCallout">
            <a:avLst>
              <a:gd name="adj1" fmla="val 122052"/>
              <a:gd name="adj2" fmla="val 370566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Vistelsetrappor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anläggs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inte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Puhekupla: Suorakulmio, kulmat pyöristettu 15">
            <a:extLst>
              <a:ext uri="{FF2B5EF4-FFF2-40B4-BE49-F238E27FC236}">
                <a16:creationId xmlns:a16="http://schemas.microsoft.com/office/drawing/2014/main" id="{FE9DF36C-FFFF-6666-607A-EA538C293C3F}"/>
              </a:ext>
            </a:extLst>
          </p:cNvPr>
          <p:cNvSpPr/>
          <p:nvPr/>
        </p:nvSpPr>
        <p:spPr>
          <a:xfrm>
            <a:off x="10769828" y="799908"/>
            <a:ext cx="1378629" cy="337457"/>
          </a:xfrm>
          <a:prstGeom prst="wedgeRoundRectCallout">
            <a:avLst>
              <a:gd name="adj1" fmla="val -41789"/>
              <a:gd name="adj2" fmla="val 349597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Sittmuren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Puhekupla: Suorakulmio, kulmat pyöristettu 2">
            <a:extLst>
              <a:ext uri="{FF2B5EF4-FFF2-40B4-BE49-F238E27FC236}">
                <a16:creationId xmlns:a16="http://schemas.microsoft.com/office/drawing/2014/main" id="{E3F5B540-5AAF-1B19-67EB-BF6A1CCCE58B}"/>
              </a:ext>
            </a:extLst>
          </p:cNvPr>
          <p:cNvSpPr/>
          <p:nvPr/>
        </p:nvSpPr>
        <p:spPr>
          <a:xfrm>
            <a:off x="6627814" y="2951672"/>
            <a:ext cx="1378629" cy="477328"/>
          </a:xfrm>
          <a:prstGeom prst="wedgeRoundRectCallout">
            <a:avLst>
              <a:gd name="adj1" fmla="val 106260"/>
              <a:gd name="adj2" fmla="val -71370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Ingen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stödmur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planeras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för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denna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delsträcka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uhekupla: Suorakulmio, kulmat pyöristettu 4">
            <a:extLst>
              <a:ext uri="{FF2B5EF4-FFF2-40B4-BE49-F238E27FC236}">
                <a16:creationId xmlns:a16="http://schemas.microsoft.com/office/drawing/2014/main" id="{E817AA34-DDA2-3321-4CCF-DA769DBA9EDE}"/>
              </a:ext>
            </a:extLst>
          </p:cNvPr>
          <p:cNvSpPr/>
          <p:nvPr/>
        </p:nvSpPr>
        <p:spPr>
          <a:xfrm>
            <a:off x="7866952" y="3568871"/>
            <a:ext cx="1650773" cy="592590"/>
          </a:xfrm>
          <a:prstGeom prst="wedgeRoundRectCallout">
            <a:avLst>
              <a:gd name="adj1" fmla="val 61707"/>
              <a:gd name="adj2" fmla="val -152660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Här kommer den gamla strandmurens övre kant att vara delvis synlig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Puhekupla: Suorakulmio, kulmat pyöristettu 6">
            <a:extLst>
              <a:ext uri="{FF2B5EF4-FFF2-40B4-BE49-F238E27FC236}">
                <a16:creationId xmlns:a16="http://schemas.microsoft.com/office/drawing/2014/main" id="{EF57EF40-7479-0C51-090D-B9AE645A3FB4}"/>
              </a:ext>
            </a:extLst>
          </p:cNvPr>
          <p:cNvSpPr/>
          <p:nvPr/>
        </p:nvSpPr>
        <p:spPr>
          <a:xfrm>
            <a:off x="10769827" y="2238125"/>
            <a:ext cx="1378629" cy="337457"/>
          </a:xfrm>
          <a:prstGeom prst="wedgeRoundRectCallout">
            <a:avLst>
              <a:gd name="adj1" fmla="val -77321"/>
              <a:gd name="adj2" fmla="val 97984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Regnträdgården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9" name="Suora nuoliyhdysviiva 8">
            <a:extLst>
              <a:ext uri="{FF2B5EF4-FFF2-40B4-BE49-F238E27FC236}">
                <a16:creationId xmlns:a16="http://schemas.microsoft.com/office/drawing/2014/main" id="{16EA1779-A13E-3884-926D-A0AB6D8A554F}"/>
              </a:ext>
            </a:extLst>
          </p:cNvPr>
          <p:cNvCxnSpPr>
            <a:cxnSpLocks/>
          </p:cNvCxnSpPr>
          <p:nvPr/>
        </p:nvCxnSpPr>
        <p:spPr>
          <a:xfrm>
            <a:off x="6771142" y="1374253"/>
            <a:ext cx="1028472" cy="1032600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uora nuoliyhdysviiva 18">
            <a:extLst>
              <a:ext uri="{FF2B5EF4-FFF2-40B4-BE49-F238E27FC236}">
                <a16:creationId xmlns:a16="http://schemas.microsoft.com/office/drawing/2014/main" id="{1BBC55D6-D654-1E67-5FD9-FD25367324FC}"/>
              </a:ext>
            </a:extLst>
          </p:cNvPr>
          <p:cNvCxnSpPr>
            <a:cxnSpLocks/>
          </p:cNvCxnSpPr>
          <p:nvPr/>
        </p:nvCxnSpPr>
        <p:spPr>
          <a:xfrm flipH="1">
            <a:off x="10608129" y="1236593"/>
            <a:ext cx="805542" cy="1080918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uora nuoliyhdysviiva 22">
            <a:extLst>
              <a:ext uri="{FF2B5EF4-FFF2-40B4-BE49-F238E27FC236}">
                <a16:creationId xmlns:a16="http://schemas.microsoft.com/office/drawing/2014/main" id="{DA75F7F7-69D2-3513-1867-BC6960E586BC}"/>
              </a:ext>
            </a:extLst>
          </p:cNvPr>
          <p:cNvCxnSpPr>
            <a:cxnSpLocks/>
          </p:cNvCxnSpPr>
          <p:nvPr/>
        </p:nvCxnSpPr>
        <p:spPr>
          <a:xfrm flipH="1" flipV="1">
            <a:off x="10049943" y="2792640"/>
            <a:ext cx="797785" cy="1203414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Kuva 26">
            <a:extLst>
              <a:ext uri="{FF2B5EF4-FFF2-40B4-BE49-F238E27FC236}">
                <a16:creationId xmlns:a16="http://schemas.microsoft.com/office/drawing/2014/main" id="{EB0D62BF-C9EF-857D-6A0F-D7B008A434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33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n paikkamerkki 8" descr="Kuva, joka sisältää kohteen taivas, piha-, puu, uima-allas&#10;&#10;Tekoälyn generoima sisältö voi olla virheellistä.">
            <a:extLst>
              <a:ext uri="{FF2B5EF4-FFF2-40B4-BE49-F238E27FC236}">
                <a16:creationId xmlns:a16="http://schemas.microsoft.com/office/drawing/2014/main" id="{166B5184-E64C-CAC4-1D89-8232D4B30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5"/>
          <a:stretch>
            <a:fillRect/>
          </a:stretch>
        </p:blipFill>
        <p:spPr>
          <a:xfrm>
            <a:off x="20" y="110730"/>
            <a:ext cx="12191980" cy="6747270"/>
          </a:xfrm>
          <a:prstGeom prst="rect">
            <a:avLst/>
          </a:prstGeom>
          <a:noFill/>
        </p:spPr>
      </p:pic>
      <p:pic>
        <p:nvPicPr>
          <p:cNvPr id="8" name="Kuva 5" descr="Kuva, joka sisältää kohteen piha-, taivas, vesi, talo&#10;&#10;Tekoälyn generoima sisältö voi olla virheellistä.">
            <a:extLst>
              <a:ext uri="{FF2B5EF4-FFF2-40B4-BE49-F238E27FC236}">
                <a16:creationId xmlns:a16="http://schemas.microsoft.com/office/drawing/2014/main" id="{666E0E5D-AB47-4395-C1A4-90F636697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4" r="21259" b="2"/>
          <a:stretch>
            <a:fillRect/>
          </a:stretch>
        </p:blipFill>
        <p:spPr>
          <a:xfrm>
            <a:off x="8872538" y="719138"/>
            <a:ext cx="2959100" cy="2619375"/>
          </a:xfrm>
          <a:prstGeom prst="rect">
            <a:avLst/>
          </a:prstGeom>
          <a:noFill/>
        </p:spPr>
      </p:pic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5B1D32E3-510B-7455-41B4-AEE123B5CE9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58775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B9B9EB5-7EA5-4F77-A14B-956596A73117}" type="slidenum">
              <a:rPr lang="en-GB" smtClean="0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66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4E9C8-45EB-5740-A392-3252EBC8E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>
            <a:extLst>
              <a:ext uri="{FF2B5EF4-FFF2-40B4-BE49-F238E27FC236}">
                <a16:creationId xmlns:a16="http://schemas.microsoft.com/office/drawing/2014/main" id="{A84AC85A-68B3-5272-EB53-8C3183955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065360"/>
            <a:ext cx="4958853" cy="2290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DCD03D7-4873-9334-7A7C-A9B876D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Placering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 4:</a:t>
            </a:r>
            <a:br>
              <a:rPr lang="fi-FI" dirty="0"/>
            </a:br>
            <a:r>
              <a:rPr lang="fi-FI" dirty="0"/>
              <a:t>”</a:t>
            </a:r>
            <a:r>
              <a:rPr lang="fi-FI" dirty="0" err="1"/>
              <a:t>Under</a:t>
            </a:r>
            <a:r>
              <a:rPr lang="fi-FI" dirty="0"/>
              <a:t> </a:t>
            </a:r>
            <a:r>
              <a:rPr lang="fi-FI" dirty="0" err="1"/>
              <a:t>äppelträdet</a:t>
            </a:r>
            <a:r>
              <a:rPr lang="fi-FI" dirty="0"/>
              <a:t>”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DD557052-C6E8-5F47-3547-6E26FE514D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8" t="61699" r="58885" b="19325"/>
          <a:stretch>
            <a:fillRect/>
          </a:stretch>
        </p:blipFill>
        <p:spPr>
          <a:xfrm>
            <a:off x="7087962" y="638969"/>
            <a:ext cx="4283527" cy="3357085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9A74179-E2B8-8479-749B-BF1F2ED62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1686832"/>
            <a:ext cx="5556250" cy="4113213"/>
          </a:xfrm>
        </p:spPr>
        <p:txBody>
          <a:bodyPr/>
          <a:lstStyle/>
          <a:p>
            <a:r>
              <a:rPr lang="sv-SE" sz="1200" dirty="0"/>
              <a:t>Konstverket placeras intill ett gammalt äppelträd på </a:t>
            </a:r>
            <a:r>
              <a:rPr lang="sv-SE" sz="1200" dirty="0" err="1"/>
              <a:t>gräsområdet</a:t>
            </a:r>
            <a:r>
              <a:rPr lang="sv-SE" sz="1200" dirty="0"/>
              <a:t>, i en knutpunkt där flera gångstråk möts.</a:t>
            </a:r>
          </a:p>
          <a:p>
            <a:r>
              <a:rPr lang="sv-SE" sz="1200" dirty="0"/>
              <a:t>Platsen är ett öppet utrymme som syns från flera riktningar. På den smala delen av udden öppnar sig utsikten mot havet på båda sidor.</a:t>
            </a:r>
          </a:p>
          <a:p>
            <a:r>
              <a:rPr lang="sv-SE" sz="1200" dirty="0"/>
              <a:t>Det finns allmänbelysning längs </a:t>
            </a:r>
            <a:r>
              <a:rPr lang="sv-SE" sz="1200" dirty="0" err="1"/>
              <a:t>brygglinjen</a:t>
            </a:r>
            <a:r>
              <a:rPr lang="sv-SE" sz="1200" dirty="0"/>
              <a:t> och på gatuområdena.</a:t>
            </a:r>
          </a:p>
          <a:p>
            <a:r>
              <a:rPr lang="sv-SE" sz="1200" dirty="0"/>
              <a:t>I närheten finns flera terrassområden.</a:t>
            </a:r>
          </a:p>
          <a:p>
            <a:r>
              <a:rPr lang="sv-SE" sz="1200" dirty="0"/>
              <a:t>El finns i närheten och kan bland annat utnyttjas för belysning.</a:t>
            </a:r>
          </a:p>
          <a:p>
            <a:r>
              <a:rPr lang="sv-SE" sz="1200" dirty="0"/>
              <a:t>Marken i planteringsområdet är bärande och lämpar sig även för placering av ett tyngre konstverk. Det är också möjligt att anlägga grundkonstruktioner.</a:t>
            </a:r>
          </a:p>
          <a:p>
            <a:r>
              <a:rPr lang="sv-SE" sz="1200" dirty="0"/>
              <a:t>I närheten finns flera bänkar för vistelse och avkoppling.</a:t>
            </a:r>
          </a:p>
          <a:p>
            <a:endParaRPr lang="fi-FI" sz="12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C3A2760-E69D-ACB4-F0FA-11A4DF578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11" name="Sisällön paikkamerkki 9">
            <a:extLst>
              <a:ext uri="{FF2B5EF4-FFF2-40B4-BE49-F238E27FC236}">
                <a16:creationId xmlns:a16="http://schemas.microsoft.com/office/drawing/2014/main" id="{4B4B67C2-6E54-1D06-697B-9F971EF267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7154" r="20548" b="9961"/>
          <a:stretch>
            <a:fillRect/>
          </a:stretch>
        </p:blipFill>
        <p:spPr>
          <a:xfrm>
            <a:off x="7087962" y="4065360"/>
            <a:ext cx="4283527" cy="2290990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D4651582-2CD7-7574-1B7E-5889C22559C5}"/>
              </a:ext>
            </a:extLst>
          </p:cNvPr>
          <p:cNvSpPr/>
          <p:nvPr/>
        </p:nvSpPr>
        <p:spPr>
          <a:xfrm>
            <a:off x="8615153" y="5512045"/>
            <a:ext cx="576000" cy="576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Puhekupla: Suorakulmio, kulmat pyöristettu 15">
            <a:extLst>
              <a:ext uri="{FF2B5EF4-FFF2-40B4-BE49-F238E27FC236}">
                <a16:creationId xmlns:a16="http://schemas.microsoft.com/office/drawing/2014/main" id="{6ED3A19A-F8E9-7D6F-63C9-C18DFB39B081}"/>
              </a:ext>
            </a:extLst>
          </p:cNvPr>
          <p:cNvSpPr/>
          <p:nvPr/>
        </p:nvSpPr>
        <p:spPr>
          <a:xfrm>
            <a:off x="10769828" y="799908"/>
            <a:ext cx="1378629" cy="337457"/>
          </a:xfrm>
          <a:prstGeom prst="wedgeRoundRectCallout">
            <a:avLst>
              <a:gd name="adj1" fmla="val -146806"/>
              <a:gd name="adj2" fmla="val 510887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Befintligt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äppelträd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som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bevaras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uhekupla: Suorakulmio, kulmat pyöristettu 4">
            <a:extLst>
              <a:ext uri="{FF2B5EF4-FFF2-40B4-BE49-F238E27FC236}">
                <a16:creationId xmlns:a16="http://schemas.microsoft.com/office/drawing/2014/main" id="{D20556C2-CCB6-8DDB-01F3-FA807DCEDB75}"/>
              </a:ext>
            </a:extLst>
          </p:cNvPr>
          <p:cNvSpPr/>
          <p:nvPr/>
        </p:nvSpPr>
        <p:spPr>
          <a:xfrm>
            <a:off x="6691295" y="3272576"/>
            <a:ext cx="1650773" cy="592590"/>
          </a:xfrm>
          <a:prstGeom prst="wedgeRoundRectCallout">
            <a:avLst>
              <a:gd name="adj1" fmla="val 105229"/>
              <a:gd name="adj2" fmla="val -198584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Den gamla strandmurens övre kant kommer att vara delvis synlig på detta område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Puhekupla: Suorakulmio, kulmat pyöristettu 20">
            <a:extLst>
              <a:ext uri="{FF2B5EF4-FFF2-40B4-BE49-F238E27FC236}">
                <a16:creationId xmlns:a16="http://schemas.microsoft.com/office/drawing/2014/main" id="{11A91E0C-2310-75B7-6D2D-5F8B0988A110}"/>
              </a:ext>
            </a:extLst>
          </p:cNvPr>
          <p:cNvSpPr/>
          <p:nvPr/>
        </p:nvSpPr>
        <p:spPr>
          <a:xfrm>
            <a:off x="4087085" y="6185332"/>
            <a:ext cx="2259264" cy="450867"/>
          </a:xfrm>
          <a:prstGeom prst="wedgeRoundRectCallout">
            <a:avLst>
              <a:gd name="adj1" fmla="val -4438"/>
              <a:gd name="adj2" fmla="val -286093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Den nya bryggkonstruktionen kommer att sträcka sig cirka 4 meter utanför den gamla strandlinjen.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AD121C35-E60A-A628-2F50-8BCCE404B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  <p:pic>
        <p:nvPicPr>
          <p:cNvPr id="3" name="Kuvan paikkamerkki 7" descr="Kuva, joka sisältää kohteen piha-, talo, rakennus, taivas&#10;&#10;Tekoälyn generoima sisältö voi olla virheellistä.">
            <a:extLst>
              <a:ext uri="{FF2B5EF4-FFF2-40B4-BE49-F238E27FC236}">
                <a16:creationId xmlns:a16="http://schemas.microsoft.com/office/drawing/2014/main" id="{271E4C41-EB63-63BC-EE5F-EF50A85F7A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-14" r="55980" b="14"/>
          <a:stretch/>
        </p:blipFill>
        <p:spPr>
          <a:xfrm rot="5400000">
            <a:off x="546954" y="3885109"/>
            <a:ext cx="2290991" cy="2641999"/>
          </a:xfrm>
          <a:custGeom>
            <a:avLst/>
            <a:gdLst>
              <a:gd name="connsiteX0" fmla="*/ 0 w 5556249"/>
              <a:gd name="connsiteY0" fmla="*/ 0 h 5237164"/>
              <a:gd name="connsiteX1" fmla="*/ 5556249 w 5556249"/>
              <a:gd name="connsiteY1" fmla="*/ 0 h 5237164"/>
              <a:gd name="connsiteX2" fmla="*/ 5556249 w 5556249"/>
              <a:gd name="connsiteY2" fmla="*/ 5237164 h 5237164"/>
              <a:gd name="connsiteX3" fmla="*/ 0 w 5556249"/>
              <a:gd name="connsiteY3" fmla="*/ 5237164 h 52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249" h="5237164">
                <a:moveTo>
                  <a:pt x="0" y="0"/>
                </a:moveTo>
                <a:lnTo>
                  <a:pt x="5556249" y="0"/>
                </a:lnTo>
                <a:lnTo>
                  <a:pt x="5556249" y="5237164"/>
                </a:lnTo>
                <a:lnTo>
                  <a:pt x="0" y="5237164"/>
                </a:lnTo>
                <a:close/>
              </a:path>
            </a:pathLst>
          </a:custGeom>
        </p:spPr>
      </p:pic>
      <p:sp>
        <p:nvSpPr>
          <p:cNvPr id="17" name="Puhekupla: Suorakulmio, kulmat pyöristettu 16">
            <a:extLst>
              <a:ext uri="{FF2B5EF4-FFF2-40B4-BE49-F238E27FC236}">
                <a16:creationId xmlns:a16="http://schemas.microsoft.com/office/drawing/2014/main" id="{53A5A0F0-6C4A-9714-ED59-FFEB2CD7BA7A}"/>
              </a:ext>
            </a:extLst>
          </p:cNvPr>
          <p:cNvSpPr/>
          <p:nvPr/>
        </p:nvSpPr>
        <p:spPr>
          <a:xfrm>
            <a:off x="2348297" y="6164295"/>
            <a:ext cx="1650773" cy="374617"/>
          </a:xfrm>
          <a:prstGeom prst="wedgeRoundRectCallout">
            <a:avLst>
              <a:gd name="adj1" fmla="val 66652"/>
              <a:gd name="adj2" fmla="val -312245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Äppelträdet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blir</a:t>
            </a:r>
            <a:r>
              <a:rPr lang="fi-FI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kvar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844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549F2-339B-167F-A706-0AC39F8E3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FE081D-352C-C073-B86F-C465B49E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 err="1"/>
              <a:t>Placering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 5:</a:t>
            </a:r>
            <a:br>
              <a:rPr lang="fi-FI" dirty="0"/>
            </a:br>
            <a:r>
              <a:rPr lang="fi-FI" dirty="0" err="1"/>
              <a:t>Sköljhuset</a:t>
            </a:r>
            <a:endParaRPr lang="fi-FI" dirty="0"/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931FE0FD-0CFB-8D78-D3C0-21E6C11E2D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7" t="30133" r="67486" b="50891"/>
          <a:stretch>
            <a:fillRect/>
          </a:stretch>
        </p:blipFill>
        <p:spPr>
          <a:xfrm>
            <a:off x="7087962" y="638969"/>
            <a:ext cx="4283527" cy="3357085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431EA9B-8731-457D-73C0-930A0CC18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1686832"/>
            <a:ext cx="5556250" cy="4113213"/>
          </a:xfrm>
        </p:spPr>
        <p:txBody>
          <a:bodyPr/>
          <a:lstStyle/>
          <a:p>
            <a:r>
              <a:rPr lang="sv-SE" sz="1200" dirty="0"/>
              <a:t>Konstverket kan placeras på den brygga vid Sköljhuset som ska förnyas.</a:t>
            </a:r>
          </a:p>
          <a:p>
            <a:r>
              <a:rPr lang="sv-SE" sz="1200" dirty="0"/>
              <a:t>Platsen är ett öppet utrymme som syns från flera riktningar.</a:t>
            </a:r>
          </a:p>
          <a:p>
            <a:r>
              <a:rPr lang="sv-SE" sz="1200" dirty="0"/>
              <a:t>Platsen är vindutsatt och oskyddad.</a:t>
            </a:r>
          </a:p>
          <a:p>
            <a:r>
              <a:rPr lang="sv-SE" sz="1200" dirty="0"/>
              <a:t>Det finns allmänbelysning på bryggan.</a:t>
            </a:r>
          </a:p>
          <a:p>
            <a:r>
              <a:rPr lang="sv-SE" sz="1200" dirty="0"/>
              <a:t>Bryggan har ett trädäck som inte tål tunga belastningar och där det inte är möjligt att exempelvis gräva. Konstverket kan monteras ovanpå däckkonstruktionen, integreras i träytan (t.ex. som plattor) eller utformas på ett diskret sätt, exempelvis med hjälp av ljus.</a:t>
            </a:r>
          </a:p>
          <a:p>
            <a:r>
              <a:rPr lang="sv-SE" sz="1200" dirty="0"/>
              <a:t>Konstverket får inte begränsa bryggans funktion eller användning.</a:t>
            </a:r>
          </a:p>
          <a:p>
            <a:r>
              <a:rPr lang="sv-SE" sz="1200" dirty="0"/>
              <a:t>Sköljhuset är en gammal, skyddad </a:t>
            </a:r>
            <a:r>
              <a:rPr lang="sv-SE" sz="1200" dirty="0" err="1"/>
              <a:t>tvättstugabyggnad</a:t>
            </a:r>
            <a:r>
              <a:rPr lang="sv-SE" sz="1200" dirty="0"/>
              <a:t>.</a:t>
            </a:r>
          </a:p>
          <a:p>
            <a:r>
              <a:rPr lang="sv-SE" sz="1200" dirty="0"/>
              <a:t>El finns i närheten och kan bland annat utnyttjas för belysning.</a:t>
            </a:r>
          </a:p>
          <a:p>
            <a:r>
              <a:rPr lang="sv-SE" sz="1200" dirty="0"/>
              <a:t>Siktlinjen mellan Knipan och Sköljhuset möjliggör även ett tvådelat konstverk där de två delarna samspelar med och kommunicerar med varandra.</a:t>
            </a:r>
          </a:p>
          <a:p>
            <a:endParaRPr lang="fi-FI" sz="12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FE1E27-99B4-141A-93AC-C46D27A2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11" name="Sisällön paikkamerkki 9">
            <a:extLst>
              <a:ext uri="{FF2B5EF4-FFF2-40B4-BE49-F238E27FC236}">
                <a16:creationId xmlns:a16="http://schemas.microsoft.com/office/drawing/2014/main" id="{CB2A55A2-54CC-22A1-D8DA-184B7F3008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7154" r="20548" b="9961"/>
          <a:stretch>
            <a:fillRect/>
          </a:stretch>
        </p:blipFill>
        <p:spPr>
          <a:xfrm>
            <a:off x="7087962" y="4065360"/>
            <a:ext cx="4283527" cy="2290990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9139A7FE-894E-612C-3C2C-0F86A584C983}"/>
              </a:ext>
            </a:extLst>
          </p:cNvPr>
          <p:cNvSpPr/>
          <p:nvPr/>
        </p:nvSpPr>
        <p:spPr>
          <a:xfrm>
            <a:off x="8092638" y="4526462"/>
            <a:ext cx="576000" cy="576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Puhekupla: Suorakulmio, kulmat pyöristettu 15">
            <a:extLst>
              <a:ext uri="{FF2B5EF4-FFF2-40B4-BE49-F238E27FC236}">
                <a16:creationId xmlns:a16="http://schemas.microsoft.com/office/drawing/2014/main" id="{17F68CF8-64AE-C15D-1E9A-1CE5A27FB2CA}"/>
              </a:ext>
            </a:extLst>
          </p:cNvPr>
          <p:cNvSpPr/>
          <p:nvPr/>
        </p:nvSpPr>
        <p:spPr>
          <a:xfrm>
            <a:off x="10769828" y="799908"/>
            <a:ext cx="1378629" cy="337457"/>
          </a:xfrm>
          <a:prstGeom prst="wedgeRoundRectCallout">
            <a:avLst>
              <a:gd name="adj1" fmla="val -85217"/>
              <a:gd name="adj2" fmla="val 433468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000" dirty="0" err="1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Sköljhuset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uhekupla: Suorakulmio, kulmat pyöristettu 4">
            <a:extLst>
              <a:ext uri="{FF2B5EF4-FFF2-40B4-BE49-F238E27FC236}">
                <a16:creationId xmlns:a16="http://schemas.microsoft.com/office/drawing/2014/main" id="{F3110FD0-3B1A-E47F-8F16-2AD24091E313}"/>
              </a:ext>
            </a:extLst>
          </p:cNvPr>
          <p:cNvSpPr/>
          <p:nvPr/>
        </p:nvSpPr>
        <p:spPr>
          <a:xfrm>
            <a:off x="6691295" y="3272576"/>
            <a:ext cx="1650773" cy="592590"/>
          </a:xfrm>
          <a:prstGeom prst="wedgeRoundRectCallout">
            <a:avLst>
              <a:gd name="adj1" fmla="val 76544"/>
              <a:gd name="adj2" fmla="val -241753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Något nytt byggnadsverk, såsom ett tak eller en paviljong, planeras sannolikt inte.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928C57C-1A11-F377-7020-62B203793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" t="14827" r="31577" b="30771"/>
          <a:stretch>
            <a:fillRect/>
          </a:stretch>
        </p:blipFill>
        <p:spPr>
          <a:xfrm>
            <a:off x="2778703" y="4814462"/>
            <a:ext cx="4233048" cy="1691821"/>
          </a:xfrm>
          <a:prstGeom prst="rect">
            <a:avLst/>
          </a:prstGeom>
        </p:spPr>
      </p:pic>
      <p:sp>
        <p:nvSpPr>
          <p:cNvPr id="8" name="Puhekupla: Suorakulmio, kulmat pyöristettu 7">
            <a:extLst>
              <a:ext uri="{FF2B5EF4-FFF2-40B4-BE49-F238E27FC236}">
                <a16:creationId xmlns:a16="http://schemas.microsoft.com/office/drawing/2014/main" id="{4B7AA885-AE7D-8187-CCBE-403D5730A266}"/>
              </a:ext>
            </a:extLst>
          </p:cNvPr>
          <p:cNvSpPr/>
          <p:nvPr/>
        </p:nvSpPr>
        <p:spPr>
          <a:xfrm>
            <a:off x="6691295" y="685800"/>
            <a:ext cx="1378629" cy="549537"/>
          </a:xfrm>
          <a:prstGeom prst="wedgeRoundRectCallout">
            <a:avLst>
              <a:gd name="adj1" fmla="val 51780"/>
              <a:gd name="adj2" fmla="val 163605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Bryggarrangemangen ändras (bilden visar gammal information)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EFB83BF7-7CFB-CE81-BDA3-DCF5D054BD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0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109B9-798B-EDA0-849A-36EE4274A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108CEA-E5DD-A19F-3F9F-0643D12F6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Placering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eco Sans"/>
                <a:ea typeface="+mj-ea"/>
                <a:cs typeface="+mj-cs"/>
              </a:rPr>
              <a:t> 6:</a:t>
            </a:r>
            <a:br>
              <a:rPr lang="fi-FI" dirty="0"/>
            </a:br>
            <a:r>
              <a:rPr lang="fi-FI" dirty="0" err="1"/>
              <a:t>Knipan</a:t>
            </a:r>
            <a:endParaRPr lang="fi-FI" dirty="0"/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1DA1A7EF-BA4B-27A6-3F86-FB86160BE3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9" t="18227" r="81774" b="62797"/>
          <a:stretch>
            <a:fillRect/>
          </a:stretch>
        </p:blipFill>
        <p:spPr>
          <a:xfrm>
            <a:off x="7087962" y="638969"/>
            <a:ext cx="4283527" cy="3357085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5F72D39-59FA-C5D6-9CE5-999849E30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1686832"/>
            <a:ext cx="5556250" cy="411321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 err="1"/>
              <a:t>Konstverket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placeras</a:t>
            </a:r>
            <a:r>
              <a:rPr lang="en-FI" sz="1400" dirty="0"/>
              <a:t> </a:t>
            </a:r>
            <a:r>
              <a:rPr lang="en-FI" sz="1400" dirty="0" err="1"/>
              <a:t>på</a:t>
            </a:r>
            <a:r>
              <a:rPr lang="en-FI" sz="1400" dirty="0"/>
              <a:t> den </a:t>
            </a:r>
            <a:r>
              <a:rPr lang="en-FI" sz="1400" dirty="0" err="1"/>
              <a:t>brygga</a:t>
            </a:r>
            <a:r>
              <a:rPr lang="en-US" sz="1400" dirty="0"/>
              <a:t>n </a:t>
            </a:r>
            <a:r>
              <a:rPr lang="en-FI" sz="1400" dirty="0"/>
              <a:t>vid </a:t>
            </a:r>
            <a:r>
              <a:rPr lang="en-FI" sz="1400" dirty="0" err="1"/>
              <a:t>Knipan</a:t>
            </a:r>
            <a:r>
              <a:rPr lang="en-FI" sz="1400" dirty="0"/>
              <a:t> </a:t>
            </a:r>
            <a:r>
              <a:rPr lang="en-FI" sz="1400" dirty="0" err="1"/>
              <a:t>som</a:t>
            </a:r>
            <a:r>
              <a:rPr lang="en-FI" sz="1400" dirty="0"/>
              <a:t> ska </a:t>
            </a:r>
            <a:r>
              <a:rPr lang="en-FI" sz="1400" dirty="0" err="1"/>
              <a:t>förnyas</a:t>
            </a:r>
            <a:r>
              <a:rPr lang="en-FI" sz="1400" dirty="0"/>
              <a:t>, under </a:t>
            </a:r>
            <a:r>
              <a:rPr lang="en-FI" sz="1400" dirty="0" err="1"/>
              <a:t>förutsättning</a:t>
            </a:r>
            <a:r>
              <a:rPr lang="en-FI" sz="1400" dirty="0"/>
              <a:t> </a:t>
            </a:r>
            <a:r>
              <a:rPr lang="en-FI" sz="1400" dirty="0" err="1"/>
              <a:t>att</a:t>
            </a:r>
            <a:r>
              <a:rPr lang="en-FI" sz="1400" dirty="0"/>
              <a:t> </a:t>
            </a:r>
            <a:r>
              <a:rPr lang="en-FI" sz="1400" dirty="0" err="1"/>
              <a:t>bryggans</a:t>
            </a:r>
            <a:r>
              <a:rPr lang="en-FI" sz="1400" dirty="0"/>
              <a:t> </a:t>
            </a:r>
            <a:r>
              <a:rPr lang="en-FI" sz="1400" dirty="0" err="1"/>
              <a:t>funktion</a:t>
            </a:r>
            <a:r>
              <a:rPr lang="en-FI" sz="1400" dirty="0"/>
              <a:t> och </a:t>
            </a:r>
            <a:r>
              <a:rPr lang="en-FI" sz="1400" dirty="0" err="1"/>
              <a:t>säkerhet</a:t>
            </a:r>
            <a:r>
              <a:rPr lang="en-FI" sz="1400" dirty="0"/>
              <a:t> </a:t>
            </a:r>
            <a:r>
              <a:rPr lang="en-FI" sz="1400" dirty="0" err="1"/>
              <a:t>bevaras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 err="1"/>
              <a:t>Platsen</a:t>
            </a:r>
            <a:r>
              <a:rPr lang="en-FI" sz="1400" dirty="0"/>
              <a:t> </a:t>
            </a:r>
            <a:r>
              <a:rPr lang="en-FI" sz="1400" dirty="0" err="1"/>
              <a:t>är</a:t>
            </a:r>
            <a:r>
              <a:rPr lang="en-FI" sz="1400" dirty="0"/>
              <a:t> </a:t>
            </a:r>
            <a:r>
              <a:rPr lang="en-FI" sz="1400" dirty="0" err="1"/>
              <a:t>ett</a:t>
            </a:r>
            <a:r>
              <a:rPr lang="en-FI" sz="1400" dirty="0"/>
              <a:t> </a:t>
            </a:r>
            <a:r>
              <a:rPr lang="en-FI" sz="1400" dirty="0" err="1"/>
              <a:t>öppet</a:t>
            </a:r>
            <a:r>
              <a:rPr lang="en-FI" sz="1400" dirty="0"/>
              <a:t> </a:t>
            </a:r>
            <a:r>
              <a:rPr lang="en-FI" sz="1400" dirty="0" err="1"/>
              <a:t>utrymme</a:t>
            </a:r>
            <a:r>
              <a:rPr lang="en-FI" sz="1400" dirty="0"/>
              <a:t> </a:t>
            </a:r>
            <a:r>
              <a:rPr lang="en-FI" sz="1400" dirty="0" err="1"/>
              <a:t>som</a:t>
            </a:r>
            <a:r>
              <a:rPr lang="en-FI" sz="1400" dirty="0"/>
              <a:t> </a:t>
            </a:r>
            <a:r>
              <a:rPr lang="en-FI" sz="1400" dirty="0" err="1"/>
              <a:t>syns</a:t>
            </a:r>
            <a:r>
              <a:rPr lang="en-FI" sz="1400" dirty="0"/>
              <a:t> </a:t>
            </a:r>
            <a:r>
              <a:rPr lang="en-FI" sz="1400" dirty="0" err="1"/>
              <a:t>från</a:t>
            </a:r>
            <a:r>
              <a:rPr lang="en-FI" sz="1400" dirty="0"/>
              <a:t> </a:t>
            </a:r>
            <a:r>
              <a:rPr lang="en-FI" sz="1400" dirty="0" err="1"/>
              <a:t>flera</a:t>
            </a:r>
            <a:r>
              <a:rPr lang="en-FI" sz="1400" dirty="0"/>
              <a:t> </a:t>
            </a:r>
            <a:r>
              <a:rPr lang="en-FI" sz="1400" dirty="0" err="1"/>
              <a:t>riktningar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 err="1"/>
              <a:t>Platsen</a:t>
            </a:r>
            <a:r>
              <a:rPr lang="en-FI" sz="1400" dirty="0"/>
              <a:t> </a:t>
            </a:r>
            <a:r>
              <a:rPr lang="en-FI" sz="1400" dirty="0" err="1"/>
              <a:t>är</a:t>
            </a:r>
            <a:r>
              <a:rPr lang="en-FI" sz="1400" dirty="0"/>
              <a:t> </a:t>
            </a:r>
            <a:r>
              <a:rPr lang="en-FI" sz="1400" dirty="0" err="1"/>
              <a:t>vindutsatt</a:t>
            </a:r>
            <a:r>
              <a:rPr lang="en-FI" sz="1400" dirty="0"/>
              <a:t> och </a:t>
            </a:r>
            <a:r>
              <a:rPr lang="en-FI" sz="1400" dirty="0" err="1"/>
              <a:t>oskyddad</a:t>
            </a:r>
            <a:r>
              <a:rPr lang="en-FI" sz="1400" dirty="0"/>
              <a:t>. </a:t>
            </a:r>
            <a:r>
              <a:rPr lang="en-FI" sz="1400" dirty="0" err="1"/>
              <a:t>Konsten</a:t>
            </a:r>
            <a:r>
              <a:rPr lang="en-FI" sz="1400" dirty="0"/>
              <a:t> </a:t>
            </a:r>
            <a:r>
              <a:rPr lang="en-FI" sz="1400" dirty="0" err="1"/>
              <a:t>kan</a:t>
            </a:r>
            <a:r>
              <a:rPr lang="en-FI" sz="1400" dirty="0"/>
              <a:t> </a:t>
            </a:r>
            <a:r>
              <a:rPr lang="en-FI" sz="1400" dirty="0" err="1"/>
              <a:t>också</a:t>
            </a:r>
            <a:r>
              <a:rPr lang="en-FI" sz="1400" dirty="0"/>
              <a:t> </a:t>
            </a:r>
            <a:r>
              <a:rPr lang="en-FI" sz="1400" dirty="0" err="1"/>
              <a:t>användas</a:t>
            </a:r>
            <a:r>
              <a:rPr lang="en-FI" sz="1400" dirty="0"/>
              <a:t> för </a:t>
            </a:r>
            <a:r>
              <a:rPr lang="en-FI" sz="1400" dirty="0" err="1"/>
              <a:t>att</a:t>
            </a:r>
            <a:r>
              <a:rPr lang="en-FI" sz="1400" dirty="0"/>
              <a:t> </a:t>
            </a:r>
            <a:r>
              <a:rPr lang="en-FI" sz="1400" dirty="0" err="1"/>
              <a:t>skapa</a:t>
            </a:r>
            <a:r>
              <a:rPr lang="en-FI" sz="1400" dirty="0"/>
              <a:t> </a:t>
            </a:r>
            <a:r>
              <a:rPr lang="en-FI" sz="1400" dirty="0" err="1"/>
              <a:t>en</a:t>
            </a:r>
            <a:r>
              <a:rPr lang="en-FI" sz="1400" dirty="0"/>
              <a:t> </a:t>
            </a:r>
            <a:r>
              <a:rPr lang="en-FI" sz="1400" dirty="0" err="1"/>
              <a:t>vindskyddad</a:t>
            </a:r>
            <a:r>
              <a:rPr lang="en-FI" sz="1400" dirty="0"/>
              <a:t> </a:t>
            </a:r>
            <a:r>
              <a:rPr lang="en-FI" sz="1400" dirty="0" err="1"/>
              <a:t>vistelseplats</a:t>
            </a:r>
            <a:r>
              <a:rPr lang="en-FI" sz="1400" dirty="0"/>
              <a:t> </a:t>
            </a:r>
            <a:r>
              <a:rPr lang="en-FI" sz="1400" dirty="0" err="1"/>
              <a:t>längst</a:t>
            </a:r>
            <a:r>
              <a:rPr lang="en-FI" sz="1400" dirty="0"/>
              <a:t> </a:t>
            </a:r>
            <a:r>
              <a:rPr lang="en-FI" sz="1400" dirty="0" err="1"/>
              <a:t>ut</a:t>
            </a:r>
            <a:r>
              <a:rPr lang="en-FI" sz="1400" dirty="0"/>
              <a:t> </a:t>
            </a:r>
            <a:r>
              <a:rPr lang="en-FI" sz="1400" dirty="0" err="1"/>
              <a:t>på</a:t>
            </a:r>
            <a:r>
              <a:rPr lang="en-FI" sz="1400" dirty="0"/>
              <a:t> </a:t>
            </a:r>
            <a:r>
              <a:rPr lang="en-FI" sz="1400" dirty="0" err="1"/>
              <a:t>bryggan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Ibland </a:t>
            </a:r>
            <a:r>
              <a:rPr lang="en-FI" sz="1400" dirty="0" err="1"/>
              <a:t>anländer</a:t>
            </a:r>
            <a:r>
              <a:rPr lang="en-FI" sz="1400" dirty="0"/>
              <a:t> </a:t>
            </a:r>
            <a:r>
              <a:rPr lang="en-FI" sz="1400" dirty="0" err="1"/>
              <a:t>större</a:t>
            </a:r>
            <a:r>
              <a:rPr lang="en-FI" sz="1400" dirty="0"/>
              <a:t> </a:t>
            </a:r>
            <a:r>
              <a:rPr lang="en-FI" sz="1400" dirty="0" err="1"/>
              <a:t>grupper</a:t>
            </a:r>
            <a:r>
              <a:rPr lang="en-FI" sz="1400" dirty="0"/>
              <a:t> av </a:t>
            </a:r>
            <a:r>
              <a:rPr lang="en-FI" sz="1400" dirty="0" err="1"/>
              <a:t>människor</a:t>
            </a:r>
            <a:r>
              <a:rPr lang="en-FI" sz="1400" dirty="0"/>
              <a:t> till </a:t>
            </a:r>
            <a:r>
              <a:rPr lang="en-FI" sz="1400" dirty="0" err="1"/>
              <a:t>bryggan</a:t>
            </a:r>
            <a:r>
              <a:rPr lang="en-FI" sz="1400" dirty="0"/>
              <a:t> </a:t>
            </a:r>
            <a:r>
              <a:rPr lang="en-FI" sz="1400" dirty="0" err="1"/>
              <a:t>samtidigt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Det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allmänbelysning</a:t>
            </a:r>
            <a:r>
              <a:rPr lang="en-FI" sz="1400" dirty="0"/>
              <a:t> </a:t>
            </a:r>
            <a:r>
              <a:rPr lang="en-FI" sz="1400" dirty="0" err="1"/>
              <a:t>på</a:t>
            </a:r>
            <a:r>
              <a:rPr lang="en-FI" sz="1400" dirty="0"/>
              <a:t> </a:t>
            </a:r>
            <a:r>
              <a:rPr lang="en-FI" sz="1400" dirty="0" err="1"/>
              <a:t>bryggan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Den </a:t>
            </a:r>
            <a:r>
              <a:rPr lang="en-FI" sz="1400" dirty="0" err="1"/>
              <a:t>stenlagda</a:t>
            </a:r>
            <a:r>
              <a:rPr lang="en-FI" sz="1400" dirty="0"/>
              <a:t> </a:t>
            </a:r>
            <a:r>
              <a:rPr lang="en-FI" sz="1400" dirty="0" err="1"/>
              <a:t>ytan</a:t>
            </a:r>
            <a:r>
              <a:rPr lang="en-FI" sz="1400" dirty="0"/>
              <a:t> </a:t>
            </a:r>
            <a:r>
              <a:rPr lang="en-FI" sz="1400" dirty="0" err="1"/>
              <a:t>tål</a:t>
            </a:r>
            <a:r>
              <a:rPr lang="en-FI" sz="1400" dirty="0"/>
              <a:t> </a:t>
            </a:r>
            <a:r>
              <a:rPr lang="en-FI" sz="1400" dirty="0" err="1"/>
              <a:t>även</a:t>
            </a:r>
            <a:r>
              <a:rPr lang="en-FI" sz="1400" dirty="0"/>
              <a:t> </a:t>
            </a:r>
            <a:r>
              <a:rPr lang="en-FI" sz="1400" dirty="0" err="1"/>
              <a:t>större</a:t>
            </a:r>
            <a:r>
              <a:rPr lang="en-FI" sz="1400" dirty="0"/>
              <a:t> </a:t>
            </a:r>
            <a:r>
              <a:rPr lang="en-FI" sz="1400" dirty="0" err="1"/>
              <a:t>belastningar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 err="1"/>
              <a:t>Konstverket</a:t>
            </a:r>
            <a:r>
              <a:rPr lang="en-FI" sz="1400" dirty="0"/>
              <a:t> </a:t>
            </a:r>
            <a:r>
              <a:rPr lang="en-FI" sz="1400" dirty="0" err="1"/>
              <a:t>får</a:t>
            </a:r>
            <a:r>
              <a:rPr lang="en-FI" sz="1400" dirty="0"/>
              <a:t> </a:t>
            </a:r>
            <a:r>
              <a:rPr lang="en-FI" sz="1400" dirty="0" err="1"/>
              <a:t>inte</a:t>
            </a:r>
            <a:r>
              <a:rPr lang="en-FI" sz="1400" dirty="0"/>
              <a:t> </a:t>
            </a:r>
            <a:r>
              <a:rPr lang="en-FI" sz="1400" dirty="0" err="1"/>
              <a:t>begränsa</a:t>
            </a:r>
            <a:r>
              <a:rPr lang="en-FI" sz="1400" dirty="0"/>
              <a:t> </a:t>
            </a:r>
            <a:r>
              <a:rPr lang="en-FI" sz="1400" dirty="0" err="1"/>
              <a:t>bryggans</a:t>
            </a:r>
            <a:r>
              <a:rPr lang="en-FI" sz="1400" dirty="0"/>
              <a:t> </a:t>
            </a:r>
            <a:r>
              <a:rPr lang="en-FI" sz="1400" dirty="0" err="1"/>
              <a:t>funktion</a:t>
            </a:r>
            <a:r>
              <a:rPr lang="en-FI" sz="1400" dirty="0"/>
              <a:t> </a:t>
            </a:r>
            <a:r>
              <a:rPr lang="en-FI" sz="1400" dirty="0" err="1"/>
              <a:t>eller</a:t>
            </a:r>
            <a:r>
              <a:rPr lang="en-FI" sz="1400" dirty="0"/>
              <a:t> </a:t>
            </a:r>
            <a:r>
              <a:rPr lang="en-FI" sz="1400" dirty="0" err="1"/>
              <a:t>användning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 err="1"/>
              <a:t>Roddarhuset</a:t>
            </a:r>
            <a:r>
              <a:rPr lang="en-FI" sz="1400" dirty="0"/>
              <a:t> </a:t>
            </a:r>
            <a:r>
              <a:rPr lang="en-FI" sz="1400" dirty="0" err="1"/>
              <a:t>bevaras</a:t>
            </a:r>
            <a:r>
              <a:rPr lang="en-FI" sz="1400" dirty="0"/>
              <a:t> </a:t>
            </a:r>
            <a:r>
              <a:rPr lang="en-FI" sz="1400" dirty="0" err="1"/>
              <a:t>på</a:t>
            </a:r>
            <a:r>
              <a:rPr lang="en-FI" sz="1400" dirty="0"/>
              <a:t> sin </a:t>
            </a:r>
            <a:r>
              <a:rPr lang="en-FI" sz="1400" dirty="0" err="1"/>
              <a:t>nuvarande</a:t>
            </a:r>
            <a:r>
              <a:rPr lang="en-FI" sz="1400" dirty="0"/>
              <a:t> plats.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/>
              <a:t>El </a:t>
            </a:r>
            <a:r>
              <a:rPr lang="en-FI" sz="1400" dirty="0" err="1"/>
              <a:t>finns</a:t>
            </a:r>
            <a:r>
              <a:rPr lang="en-FI" sz="1400" dirty="0"/>
              <a:t> </a:t>
            </a:r>
            <a:r>
              <a:rPr lang="en-FI" sz="1400" dirty="0" err="1"/>
              <a:t>i</a:t>
            </a:r>
            <a:r>
              <a:rPr lang="en-FI" sz="1400" dirty="0"/>
              <a:t> </a:t>
            </a:r>
            <a:r>
              <a:rPr lang="en-FI" sz="1400" dirty="0" err="1"/>
              <a:t>närheten</a:t>
            </a:r>
            <a:r>
              <a:rPr lang="en-FI" sz="1400" dirty="0"/>
              <a:t> och </a:t>
            </a:r>
            <a:r>
              <a:rPr lang="en-FI" sz="1400" dirty="0" err="1"/>
              <a:t>kan</a:t>
            </a:r>
            <a:r>
              <a:rPr lang="en-FI" sz="1400" dirty="0"/>
              <a:t> bland </a:t>
            </a:r>
            <a:r>
              <a:rPr lang="en-FI" sz="1400" dirty="0" err="1"/>
              <a:t>annat</a:t>
            </a:r>
            <a:r>
              <a:rPr lang="en-FI" sz="1400" dirty="0"/>
              <a:t> </a:t>
            </a:r>
            <a:r>
              <a:rPr lang="en-FI" sz="1400" dirty="0" err="1"/>
              <a:t>utnyttjas</a:t>
            </a:r>
            <a:r>
              <a:rPr lang="en-FI" sz="1400" dirty="0"/>
              <a:t> för </a:t>
            </a:r>
            <a:r>
              <a:rPr lang="en-FI" sz="1400" dirty="0" err="1"/>
              <a:t>belysning</a:t>
            </a:r>
            <a:r>
              <a:rPr lang="en-FI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FI" sz="1400" dirty="0" err="1"/>
              <a:t>Siktlinjen</a:t>
            </a:r>
            <a:r>
              <a:rPr lang="en-FI" sz="1400" dirty="0"/>
              <a:t> </a:t>
            </a:r>
            <a:r>
              <a:rPr lang="en-FI" sz="1400" dirty="0" err="1"/>
              <a:t>mellan</a:t>
            </a:r>
            <a:r>
              <a:rPr lang="en-FI" sz="1400" dirty="0"/>
              <a:t> </a:t>
            </a:r>
            <a:r>
              <a:rPr lang="en-FI" sz="1400" dirty="0" err="1"/>
              <a:t>Knipan</a:t>
            </a:r>
            <a:r>
              <a:rPr lang="en-FI" sz="1400" dirty="0"/>
              <a:t> och </a:t>
            </a:r>
            <a:r>
              <a:rPr lang="en-FI" sz="1400" dirty="0" err="1"/>
              <a:t>Sköljhuset</a:t>
            </a:r>
            <a:r>
              <a:rPr lang="en-FI" sz="1400" dirty="0"/>
              <a:t> </a:t>
            </a:r>
            <a:r>
              <a:rPr lang="en-FI" sz="1400" dirty="0" err="1"/>
              <a:t>möjliggör</a:t>
            </a:r>
            <a:r>
              <a:rPr lang="en-FI" sz="1400" dirty="0"/>
              <a:t> </a:t>
            </a:r>
            <a:r>
              <a:rPr lang="en-FI" sz="1400" dirty="0" err="1"/>
              <a:t>även</a:t>
            </a:r>
            <a:r>
              <a:rPr lang="en-FI" sz="1400" dirty="0"/>
              <a:t> </a:t>
            </a:r>
            <a:r>
              <a:rPr lang="en-FI" sz="1400" dirty="0" err="1"/>
              <a:t>ett</a:t>
            </a:r>
            <a:r>
              <a:rPr lang="en-FI" sz="1400" dirty="0"/>
              <a:t> </a:t>
            </a:r>
            <a:r>
              <a:rPr lang="en-FI" sz="1400" dirty="0" err="1"/>
              <a:t>tvådelat</a:t>
            </a:r>
            <a:r>
              <a:rPr lang="en-FI" sz="1400" dirty="0"/>
              <a:t> </a:t>
            </a:r>
            <a:r>
              <a:rPr lang="en-FI" sz="1400" dirty="0" err="1"/>
              <a:t>konstverk</a:t>
            </a:r>
            <a:r>
              <a:rPr lang="en-FI" sz="1400" dirty="0"/>
              <a:t> </a:t>
            </a:r>
            <a:r>
              <a:rPr lang="en-FI" sz="1400" dirty="0" err="1"/>
              <a:t>där</a:t>
            </a:r>
            <a:r>
              <a:rPr lang="en-FI" sz="1400" dirty="0"/>
              <a:t> de </a:t>
            </a:r>
            <a:r>
              <a:rPr lang="en-FI" sz="1400" dirty="0" err="1"/>
              <a:t>två</a:t>
            </a:r>
            <a:r>
              <a:rPr lang="en-FI" sz="1400" dirty="0"/>
              <a:t> </a:t>
            </a:r>
            <a:r>
              <a:rPr lang="en-FI" sz="1400" dirty="0" err="1"/>
              <a:t>delarna</a:t>
            </a:r>
            <a:r>
              <a:rPr lang="en-FI" sz="1400" dirty="0"/>
              <a:t> </a:t>
            </a:r>
            <a:r>
              <a:rPr lang="en-FI" sz="1400" dirty="0" err="1"/>
              <a:t>samspelar</a:t>
            </a:r>
            <a:r>
              <a:rPr lang="en-FI" sz="1400" dirty="0"/>
              <a:t> med och </a:t>
            </a:r>
            <a:r>
              <a:rPr lang="en-FI" sz="1400" dirty="0" err="1"/>
              <a:t>kommunicerar</a:t>
            </a:r>
            <a:r>
              <a:rPr lang="en-FI" sz="1400" dirty="0"/>
              <a:t> med </a:t>
            </a:r>
            <a:r>
              <a:rPr lang="en-FI" sz="1400" dirty="0" err="1"/>
              <a:t>varandra</a:t>
            </a:r>
            <a:r>
              <a:rPr lang="en-FI" sz="1400" dirty="0"/>
              <a:t>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67059C-88B7-146F-CA2C-58CB8FEB3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9EB5-7EA5-4F77-A14B-956596A73117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11" name="Sisällön paikkamerkki 9">
            <a:extLst>
              <a:ext uri="{FF2B5EF4-FFF2-40B4-BE49-F238E27FC236}">
                <a16:creationId xmlns:a16="http://schemas.microsoft.com/office/drawing/2014/main" id="{0B508578-5957-95D4-37D5-E675F5D1E2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7154" r="20548" b="9961"/>
          <a:stretch>
            <a:fillRect/>
          </a:stretch>
        </p:blipFill>
        <p:spPr>
          <a:xfrm>
            <a:off x="7087962" y="4065360"/>
            <a:ext cx="4283527" cy="2290990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7F37D409-35C6-BE55-CB22-41FDA0FF7881}"/>
              </a:ext>
            </a:extLst>
          </p:cNvPr>
          <p:cNvSpPr/>
          <p:nvPr/>
        </p:nvSpPr>
        <p:spPr>
          <a:xfrm>
            <a:off x="7281653" y="4091033"/>
            <a:ext cx="576000" cy="5760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 dirty="0" err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Puhekupla: Suorakulmio, kulmat pyöristettu 15">
            <a:extLst>
              <a:ext uri="{FF2B5EF4-FFF2-40B4-BE49-F238E27FC236}">
                <a16:creationId xmlns:a16="http://schemas.microsoft.com/office/drawing/2014/main" id="{5AFD6501-7711-1A02-3842-04D5FE5D78E5}"/>
              </a:ext>
            </a:extLst>
          </p:cNvPr>
          <p:cNvSpPr/>
          <p:nvPr/>
        </p:nvSpPr>
        <p:spPr>
          <a:xfrm>
            <a:off x="10769828" y="799908"/>
            <a:ext cx="1378629" cy="745863"/>
          </a:xfrm>
          <a:prstGeom prst="wedgeRoundRectCallout">
            <a:avLst>
              <a:gd name="adj1" fmla="val -130619"/>
              <a:gd name="adj2" fmla="val 152518"/>
              <a:gd name="adj3" fmla="val 16667"/>
            </a:avLst>
          </a:prstGeom>
          <a:solidFill>
            <a:srgbClr val="29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>
                <a:solidFill>
                  <a:schemeClr val="bg2">
                    <a:lumMod val="100000"/>
                  </a:schemeClr>
                </a:solidFill>
                <a:cs typeface="Arial" panose="020B0604020202020204" pitchFamily="34" charset="0"/>
              </a:rPr>
              <a:t>Inget fast planteringsområde. Möbler och planteringskrukor  i mitten</a:t>
            </a:r>
            <a:endParaRPr lang="fi-FI" sz="1000" dirty="0">
              <a:solidFill>
                <a:schemeClr val="bg2">
                  <a:lumMod val="10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9C4BA637-2F03-5721-9747-E2B6554D2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4922024"/>
            <a:ext cx="3499758" cy="1616888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AE22F09-A9E2-FC3B-F9F9-AB5DC1ED9D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87818" y="6277241"/>
            <a:ext cx="615597" cy="2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560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AGENDA" val="TOC Dividers SectionNumber SlideNumb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heme/theme1.xml><?xml version="1.0" encoding="utf-8"?>
<a:theme xmlns:a="http://schemas.openxmlformats.org/drawingml/2006/main" name="Sweco">
  <a:themeElements>
    <a:clrScheme name="Sweco">
      <a:dk1>
        <a:sysClr val="windowText" lastClr="000000"/>
      </a:dk1>
      <a:lt1>
        <a:srgbClr val="FFFFFF"/>
      </a:lt1>
      <a:dk2>
        <a:srgbClr val="111111"/>
      </a:dk2>
      <a:lt2>
        <a:srgbClr val="F2F2F2"/>
      </a:lt2>
      <a:accent1>
        <a:srgbClr val="3F6730"/>
      </a:accent1>
      <a:accent2>
        <a:srgbClr val="BDE3AF"/>
      </a:accent2>
      <a:accent3>
        <a:srgbClr val="87BE73"/>
      </a:accent3>
      <a:accent4>
        <a:srgbClr val="111111"/>
      </a:accent4>
      <a:accent5>
        <a:srgbClr val="E1E1E1"/>
      </a:accent5>
      <a:accent6>
        <a:srgbClr val="B2B2B2"/>
      </a:accent6>
      <a:hlink>
        <a:srgbClr val="3F6730"/>
      </a:hlink>
      <a:folHlink>
        <a:srgbClr val="B2B2B2"/>
      </a:folHlink>
    </a:clrScheme>
    <a:fontScheme name="Sweco">
      <a:majorFont>
        <a:latin typeface="Sweco Sans"/>
        <a:ea typeface=""/>
        <a:cs typeface=""/>
      </a:majorFont>
      <a:minorFont>
        <a:latin typeface="Swec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sz="1600" dirty="0" err="1" smtClean="0">
            <a:solidFill>
              <a:schemeClr val="tx1"/>
            </a:solidFill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>
            <a:cs typeface="Arial" panose="020B0604020202020204" pitchFamily="34" charset="0"/>
          </a:defRPr>
        </a:defPPr>
      </a:lstStyle>
    </a:txDef>
  </a:objectDefaults>
  <a:extraClrSchemeLst/>
  <a:custClrLst/>
  <a:extLst>
    <a:ext uri="{05A4C25C-085E-4340-85A3-A5531E510DB2}">
      <thm15:themeFamily xmlns:thm15="http://schemas.microsoft.com/office/thememl/2012/main" name="Sweco - MF.potx" id="{E92EFFE5-179D-41A9-B791-E5FFC4EB0F93}" vid="{B4C6487D-5B04-4A7A-A745-EB9A6395D3E3}"/>
    </a:ext>
  </a:extLst>
</a:theme>
</file>

<file path=ppt/theme/theme2.xml><?xml version="1.0" encoding="utf-8"?>
<a:theme xmlns:a="http://schemas.openxmlformats.org/drawingml/2006/main" name="Office-tema">
  <a:themeElements>
    <a:clrScheme name="Sweco">
      <a:dk1>
        <a:srgbClr val="000000"/>
      </a:dk1>
      <a:lt1>
        <a:srgbClr val="FFFFFF"/>
      </a:lt1>
      <a:dk2>
        <a:srgbClr val="3F3F42"/>
      </a:dk2>
      <a:lt2>
        <a:srgbClr val="E2E0DA"/>
      </a:lt2>
      <a:accent1>
        <a:srgbClr val="A4A4A6"/>
      </a:accent1>
      <a:accent2>
        <a:srgbClr val="DEC55B"/>
      </a:accent2>
      <a:accent3>
        <a:srgbClr val="9DD354"/>
      </a:accent3>
      <a:accent4>
        <a:srgbClr val="C0D4FD"/>
      </a:accent4>
      <a:accent5>
        <a:srgbClr val="F2B1DC"/>
      </a:accent5>
      <a:accent6>
        <a:srgbClr val="3F3F42"/>
      </a:accent6>
      <a:hlink>
        <a:srgbClr val="C0D4FD"/>
      </a:hlink>
      <a:folHlink>
        <a:srgbClr val="9DD354"/>
      </a:folHlink>
    </a:clrScheme>
    <a:fontScheme name="Sweco">
      <a:majorFont>
        <a:latin typeface="Sweco Sans"/>
        <a:ea typeface=""/>
        <a:cs typeface=""/>
      </a:majorFont>
      <a:minorFont>
        <a:latin typeface="Sweco Sans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weco">
      <a:dk1>
        <a:srgbClr val="000000"/>
      </a:dk1>
      <a:lt1>
        <a:srgbClr val="FFFFFF"/>
      </a:lt1>
      <a:dk2>
        <a:srgbClr val="3F3F42"/>
      </a:dk2>
      <a:lt2>
        <a:srgbClr val="E2E0DA"/>
      </a:lt2>
      <a:accent1>
        <a:srgbClr val="A4A4A6"/>
      </a:accent1>
      <a:accent2>
        <a:srgbClr val="DEC55B"/>
      </a:accent2>
      <a:accent3>
        <a:srgbClr val="9DD354"/>
      </a:accent3>
      <a:accent4>
        <a:srgbClr val="C0D4FD"/>
      </a:accent4>
      <a:accent5>
        <a:srgbClr val="F2B1DC"/>
      </a:accent5>
      <a:accent6>
        <a:srgbClr val="3F3F42"/>
      </a:accent6>
      <a:hlink>
        <a:srgbClr val="C0D4FD"/>
      </a:hlink>
      <a:folHlink>
        <a:srgbClr val="9DD354"/>
      </a:folHlink>
    </a:clrScheme>
    <a:fontScheme name="Sweco">
      <a:majorFont>
        <a:latin typeface="Sweco Sans"/>
        <a:ea typeface=""/>
        <a:cs typeface=""/>
      </a:majorFont>
      <a:minorFont>
        <a:latin typeface="Swec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1132108350866587651","enableDocumentContentUpdater":false,"version":"2.0"}]]></TemplafySlideTemplateConfiguration>
</file>

<file path=customXml/item3.xml><?xml version="1.0" encoding="utf-8"?>
<TemplafyTemplateConfiguration><![CDATA[{"elementsMetadata":[],"transformationConfigurations":[{"colorTheme":"{{DataSources.ColorThemes[\"Sweco\"].ColorTheme}}","disableUpdates":false,"originalColorThemeXml":"<a:clrScheme name=\"Sweco\" xmlns:a=\"http://schemas.openxmlformats.org/drawingml/2006/main\"><a:dk1><a:srgbClr val=\"111111\" /></a:dk1><a:lt1><a:srgbClr val=\"FFFFFF\" /></a:lt1><a:dk2><a:srgbClr val=\"111111\" /></a:dk2><a:lt2><a:srgbClr val=\"F2F2F2\" /></a:lt2><a:accent1><a:srgbClr val=\"3F6730\" /></a:accent1><a:accent2><a:srgbClr val=\"BDE3AF\" /></a:accent2><a:accent3><a:srgbClr val=\"87BE73\" /></a:accent3><a:accent4><a:srgbClr val=\"111111\" /></a:accent4><a:accent5><a:srgbClr val=\"E1E1E1\" /></a:accent5><a:accent6><a:srgbClr val=\"B2B2B2\" /></a:accent6><a:hlink><a:srgbClr val=\"111111\" /></a:hlink><a:folHlink><a:srgbClr val=\"111111\" /></a:folHlink></a:clrScheme>","type":"colorTheme"},{"propertyName":"title","propertyValue":"{{HostSystem.DocumentName}}","disableUpdates":false,"type":"documentProperty"}],"templateName":"Blank","templateDescription":"","enableDocumentContentUpdater":true,"version":"2.0"}]]></TemplafyTemplateConfiguration>
</file>

<file path=customXml/item4.xml><?xml version="1.0" encoding="utf-8"?>
<TemplafySlideTemplateConfiguration><![CDATA[{"slideVersion":1,"isValidatorEnabled":false,"isLocked":false,"elementsMetadata":[],"slideId":"1132108350866587652","enableDocumentContentUpdater":false,"version":"2.0"}]]></TemplafySlideTemplate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TemplateConfiguration><![CDATA[{"slideVersion":1,"isValidatorEnabled":false,"isLocked":false,"elementsMetadata":[],"slideId":"1132108350866587648","enableDocumentContentUpdater":false,"version":"2.0"}]]></TemplafySlideTemplateConfiguration>
</file>

<file path=customXml/item8.xml><?xml version="1.0" encoding="utf-8"?>
<TemplafySlideTemplateConfiguration><![CDATA[{"slideVersion":1,"isValidatorEnabled":false,"isLocked":false,"elementsMetadata":[],"slideId":"1132108350866587653","enableDocumentContentUpdater":false,"version":"2.0"}]]></TemplafySlideTemplateConfiguration>
</file>

<file path=customXml/item9.xml><?xml version="1.0" encoding="utf-8"?>
<TemplafySlideTemplateConfiguration><![CDATA[{"slideVersion":1,"isValidatorEnabled":false,"isLocked":false,"elementsMetadata":[],"slideId":"1132108350866587650","enableDocumentContentUpdater":false,"version":"2.0"}]]></TemplafySlideTemplateConfiguration>
</file>

<file path=customXml/item10.xml><?xml version="1.0" encoding="utf-8"?>
<TemplafyFormConfiguration><![CDATA[{"formFields":[],"formDataEntries":[]}]]></TemplafyFormConfiguration>
</file>

<file path=customXml/item11.xml><?xml version="1.0" encoding="utf-8"?>
<TemplafySlideFormConfiguration><![CDATA[{"formFields":[],"formDataEntries":[]}]]></TemplafySlideFormConfiguration>
</file>

<file path=customXml/item12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6BA9732B-C769-4394-8579-DA04A4B406EC}">
  <ds:schemaRefs/>
</ds:datastoreItem>
</file>

<file path=customXml/itemProps2.xml><?xml version="1.0" encoding="utf-8"?>
<ds:datastoreItem xmlns:ds="http://schemas.openxmlformats.org/officeDocument/2006/customXml" ds:itemID="{E208E8AE-2198-427D-BCCB-F3D3B629561C}">
  <ds:schemaRefs/>
</ds:datastoreItem>
</file>

<file path=customXml/itemProps3.xml><?xml version="1.0" encoding="utf-8"?>
<ds:datastoreItem xmlns:ds="http://schemas.openxmlformats.org/officeDocument/2006/customXml" ds:itemID="{483A481E-9914-4B92-91FF-968DB50C2F6D}">
  <ds:schemaRefs/>
</ds:datastoreItem>
</file>

<file path=customXml/itemProps4.xml><?xml version="1.0" encoding="utf-8"?>
<ds:datastoreItem xmlns:ds="http://schemas.openxmlformats.org/officeDocument/2006/customXml" ds:itemID="{7DF072D7-7FF5-479C-9294-8B1C05F7C86B}">
  <ds:schemaRefs/>
</ds:datastoreItem>
</file>

<file path=customXml/itemProps5.xml><?xml version="1.0" encoding="utf-8"?>
<ds:datastoreItem xmlns:ds="http://schemas.openxmlformats.org/officeDocument/2006/customXml" ds:itemID="{44D7AB15-8875-4CA2-A9E2-5E2D6E16BEBC}">
  <ds:schemaRefs/>
</ds:datastoreItem>
</file>

<file path=customXml/itemProps6.xml><?xml version="1.0" encoding="utf-8"?>
<ds:datastoreItem xmlns:ds="http://schemas.openxmlformats.org/officeDocument/2006/customXml" ds:itemID="{80BB6BF6-61BC-46E7-9F29-492AD26C9DB2}">
  <ds:schemaRefs/>
</ds:datastoreItem>
</file>

<file path=customXml/itemProps7.xml><?xml version="1.0" encoding="utf-8"?>
<ds:datastoreItem xmlns:ds="http://schemas.openxmlformats.org/officeDocument/2006/customXml" ds:itemID="{3750B89A-DFEB-4DB4-8588-7F38E6ACA0F1}">
  <ds:schemaRefs/>
</ds:datastoreItem>
</file>

<file path=customXml/itemProps8.xml><?xml version="1.0" encoding="utf-8"?>
<ds:datastoreItem xmlns:ds="http://schemas.openxmlformats.org/officeDocument/2006/customXml" ds:itemID="{3E5EB688-0AE3-4FBB-B371-0A0324F0C310}">
  <ds:schemaRefs/>
</ds:datastoreItem>
</file>

<file path=customXml/itemProps9.xml><?xml version="1.0" encoding="utf-8"?>
<ds:datastoreItem xmlns:ds="http://schemas.openxmlformats.org/officeDocument/2006/customXml" ds:itemID="{93274A9A-82C9-4C31-BF04-0D12A3BAEF5B}">
  <ds:schemaRefs/>
</ds:datastoreItem>
</file>

<file path=customXml/itemProps10.xml><?xml version="1.0" encoding="utf-8"?>
<ds:datastoreItem xmlns:ds="http://schemas.openxmlformats.org/officeDocument/2006/customXml" ds:itemID="{FC6AD80E-F307-46DF-8AA6-4857AD0D122A}">
  <ds:schemaRefs/>
</ds:datastoreItem>
</file>

<file path=customXml/itemProps11.xml><?xml version="1.0" encoding="utf-8"?>
<ds:datastoreItem xmlns:ds="http://schemas.openxmlformats.org/officeDocument/2006/customXml" ds:itemID="{4BDBB789-5578-4B8D-A1FB-17C7537AB580}">
  <ds:schemaRefs/>
</ds:datastoreItem>
</file>

<file path=customXml/itemProps12.xml><?xml version="1.0" encoding="utf-8"?>
<ds:datastoreItem xmlns:ds="http://schemas.openxmlformats.org/officeDocument/2006/customXml" ds:itemID="{5F698DC8-7082-4B9E-998A-EE7706CAC40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Sweco - MF</Template>
  <TotalTime>0</TotalTime>
  <Words>1527</Words>
  <Application>Microsoft Office PowerPoint</Application>
  <PresentationFormat>Widescreen</PresentationFormat>
  <Paragraphs>121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Sweco Sans</vt:lpstr>
      <vt:lpstr>Sweco</vt:lpstr>
      <vt:lpstr>Stallörens hamnområdes konst i Ekenäs Bakgrundsinformation för portfolioansökan</vt:lpstr>
      <vt:lpstr>PowerPoint Presentation</vt:lpstr>
      <vt:lpstr>Bakgrundsinformation</vt:lpstr>
      <vt:lpstr>Konstkonsept</vt:lpstr>
      <vt:lpstr>Grundinformation</vt:lpstr>
      <vt:lpstr>Placering 1: Norra delen</vt:lpstr>
      <vt:lpstr>Placering 2: Parken</vt:lpstr>
      <vt:lpstr>PowerPoint Presentation</vt:lpstr>
      <vt:lpstr>Placering 3: ”Kurvan”</vt:lpstr>
      <vt:lpstr>PowerPoint Presentation</vt:lpstr>
      <vt:lpstr>Placering 4: ”Under äppelträdet”</vt:lpstr>
      <vt:lpstr>Placering 5: Sköljhuset</vt:lpstr>
      <vt:lpstr>Placering 6: Knipan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2025-11-12T06:11:54Z</dcterms:created>
  <dcterms:modified xsi:type="dcterms:W3CDTF">2026-09-30T10:38:36Z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3f08ec5-d6d9-4227-8387-ccbfcb3632c4_Enabled">
    <vt:lpwstr>true</vt:lpwstr>
  </property>
  <property fmtid="{D5CDD505-2E9C-101B-9397-08002B2CF9AE}" pid="3" name="MSIP_Label_43f08ec5-d6d9-4227-8387-ccbfcb3632c4_SetDate">
    <vt:lpwstr>2025-02-21T09:27:34Z</vt:lpwstr>
  </property>
  <property fmtid="{D5CDD505-2E9C-101B-9397-08002B2CF9AE}" pid="4" name="MSIP_Label_43f08ec5-d6d9-4227-8387-ccbfcb3632c4_Method">
    <vt:lpwstr>Standard</vt:lpwstr>
  </property>
  <property fmtid="{D5CDD505-2E9C-101B-9397-08002B2CF9AE}" pid="5" name="MSIP_Label_43f08ec5-d6d9-4227-8387-ccbfcb3632c4_Name">
    <vt:lpwstr>Sweco Restricted</vt:lpwstr>
  </property>
  <property fmtid="{D5CDD505-2E9C-101B-9397-08002B2CF9AE}" pid="6" name="MSIP_Label_43f08ec5-d6d9-4227-8387-ccbfcb3632c4_SiteId">
    <vt:lpwstr>b7872ef0-9a00-4c18-8a4a-c7d25c778a9e</vt:lpwstr>
  </property>
  <property fmtid="{D5CDD505-2E9C-101B-9397-08002B2CF9AE}" pid="7" name="MSIP_Label_43f08ec5-d6d9-4227-8387-ccbfcb3632c4_ActionId">
    <vt:lpwstr>5c622bd9-8361-400c-9d3e-acc26da8f743</vt:lpwstr>
  </property>
  <property fmtid="{D5CDD505-2E9C-101B-9397-08002B2CF9AE}" pid="8" name="MSIP_Label_43f08ec5-d6d9-4227-8387-ccbfcb3632c4_ContentBits">
    <vt:lpwstr>0</vt:lpwstr>
  </property>
  <property fmtid="{D5CDD505-2E9C-101B-9397-08002B2CF9AE}" pid="9" name="TemplafyTimeStamp">
    <vt:lpwstr>2025-03-06T09:39:18</vt:lpwstr>
  </property>
  <property fmtid="{D5CDD505-2E9C-101B-9397-08002B2CF9AE}" pid="10" name="TemplafyTenantId">
    <vt:lpwstr>sweco</vt:lpwstr>
  </property>
  <property fmtid="{D5CDD505-2E9C-101B-9397-08002B2CF9AE}" pid="11" name="TemplafyTemplateId">
    <vt:lpwstr>1132108342882205870</vt:lpwstr>
  </property>
  <property fmtid="{D5CDD505-2E9C-101B-9397-08002B2CF9AE}" pid="12" name="TemplafyUserProfileId">
    <vt:lpwstr>711153943474602197</vt:lpwstr>
  </property>
  <property fmtid="{D5CDD505-2E9C-101B-9397-08002B2CF9AE}" pid="13" name="TemplafyLanguageCode">
    <vt:lpwstr>fi-FI</vt:lpwstr>
  </property>
  <property fmtid="{D5CDD505-2E9C-101B-9397-08002B2CF9AE}" pid="14" name="TemplafyFromBlank">
    <vt:bool>true</vt:bool>
  </property>
</Properties>
</file>